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6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FADA4-7D7A-8749-8DF2-A1E6DD1D1FFC}" v="86" dt="2022-07-28T21:53:22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82"/>
    <p:restoredTop sz="95859"/>
  </p:normalViewPr>
  <p:slideViewPr>
    <p:cSldViewPr snapToGrid="0" snapToObjects="1">
      <p:cViewPr varScale="1">
        <p:scale>
          <a:sx n="38" d="100"/>
          <a:sy n="38" d="100"/>
        </p:scale>
        <p:origin x="176" y="1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2de2afecd989d4226839189ba50a6d61694bbf2e6bf7dfd13b5391f06b737120::" providerId="AD" clId="Web-{B25E7FC1-B505-4F4E-A17E-113328AEE935}"/>
    <pc:docChg chg="modSld">
      <pc:chgData name="Guest User" userId="S::urn:spo:anon#2de2afecd989d4226839189ba50a6d61694bbf2e6bf7dfd13b5391f06b737120::" providerId="AD" clId="Web-{B25E7FC1-B505-4F4E-A17E-113328AEE935}" dt="2022-07-28T18:20:40.900" v="3" actId="14100"/>
      <pc:docMkLst>
        <pc:docMk/>
      </pc:docMkLst>
      <pc:sldChg chg="modSp">
        <pc:chgData name="Guest User" userId="S::urn:spo:anon#2de2afecd989d4226839189ba50a6d61694bbf2e6bf7dfd13b5391f06b737120::" providerId="AD" clId="Web-{B25E7FC1-B505-4F4E-A17E-113328AEE935}" dt="2022-07-28T18:20:40.900" v="3" actId="14100"/>
        <pc:sldMkLst>
          <pc:docMk/>
          <pc:sldMk cId="3855120612" sldId="257"/>
        </pc:sldMkLst>
        <pc:spChg chg="mod">
          <ac:chgData name="Guest User" userId="S::urn:spo:anon#2de2afecd989d4226839189ba50a6d61694bbf2e6bf7dfd13b5391f06b737120::" providerId="AD" clId="Web-{B25E7FC1-B505-4F4E-A17E-113328AEE935}" dt="2022-07-28T18:20:40.900" v="3" actId="14100"/>
          <ac:spMkLst>
            <pc:docMk/>
            <pc:sldMk cId="3855120612" sldId="257"/>
            <ac:spMk id="48" creationId="{5D1659D2-A435-7E23-72D8-1F3481818B29}"/>
          </ac:spMkLst>
        </pc:spChg>
      </pc:sldChg>
    </pc:docChg>
  </pc:docChgLst>
  <pc:docChgLst>
    <pc:chgData name="Duaa Tariq" userId="25107bbd-8c8b-4e35-92f9-954944742a68" providerId="ADAL" clId="{ACAFADA4-7D7A-8749-8DF2-A1E6DD1D1FFC}"/>
    <pc:docChg chg="undo custSel addSld modSld">
      <pc:chgData name="Duaa Tariq" userId="25107bbd-8c8b-4e35-92f9-954944742a68" providerId="ADAL" clId="{ACAFADA4-7D7A-8749-8DF2-A1E6DD1D1FFC}" dt="2022-08-01T20:06:21.240" v="2768" actId="26606"/>
      <pc:docMkLst>
        <pc:docMk/>
      </pc:docMkLst>
      <pc:sldChg chg="addSp delSp modSp mod setBg">
        <pc:chgData name="Duaa Tariq" userId="25107bbd-8c8b-4e35-92f9-954944742a68" providerId="ADAL" clId="{ACAFADA4-7D7A-8749-8DF2-A1E6DD1D1FFC}" dt="2022-07-28T20:56:45.710" v="2661" actId="1076"/>
        <pc:sldMkLst>
          <pc:docMk/>
          <pc:sldMk cId="3455033164" sldId="256"/>
        </pc:sldMkLst>
        <pc:spChg chg="mod ord">
          <ac:chgData name="Duaa Tariq" userId="25107bbd-8c8b-4e35-92f9-954944742a68" providerId="ADAL" clId="{ACAFADA4-7D7A-8749-8DF2-A1E6DD1D1FFC}" dt="2022-07-28T20:40:04.425" v="2659" actId="26606"/>
          <ac:spMkLst>
            <pc:docMk/>
            <pc:sldMk cId="3455033164" sldId="256"/>
            <ac:spMk id="2" creationId="{33C2F12F-5DFA-4968-9962-1DCCECE6282C}"/>
          </ac:spMkLst>
        </pc:spChg>
        <pc:spChg chg="mod ord">
          <ac:chgData name="Duaa Tariq" userId="25107bbd-8c8b-4e35-92f9-954944742a68" providerId="ADAL" clId="{ACAFADA4-7D7A-8749-8DF2-A1E6DD1D1FFC}" dt="2022-07-28T20:56:45.710" v="2661" actId="1076"/>
          <ac:spMkLst>
            <pc:docMk/>
            <pc:sldMk cId="3455033164" sldId="256"/>
            <ac:spMk id="3" creationId="{43ACD8AC-5ADA-FF39-9842-0C7571231E96}"/>
          </ac:spMkLst>
        </pc:spChg>
        <pc:spChg chg="add del mod">
          <ac:chgData name="Duaa Tariq" userId="25107bbd-8c8b-4e35-92f9-954944742a68" providerId="ADAL" clId="{ACAFADA4-7D7A-8749-8DF2-A1E6DD1D1FFC}" dt="2022-07-28T20:30:46.895" v="2575"/>
          <ac:spMkLst>
            <pc:docMk/>
            <pc:sldMk cId="3455033164" sldId="256"/>
            <ac:spMk id="9" creationId="{538CFA13-3192-6542-960D-E8992DC63494}"/>
          </ac:spMkLst>
        </pc:spChg>
        <pc:spChg chg="add del">
          <ac:chgData name="Duaa Tariq" userId="25107bbd-8c8b-4e35-92f9-954944742a68" providerId="ADAL" clId="{ACAFADA4-7D7A-8749-8DF2-A1E6DD1D1FFC}" dt="2022-07-28T20:35:37.749" v="2613" actId="26606"/>
          <ac:spMkLst>
            <pc:docMk/>
            <pc:sldMk cId="3455033164" sldId="256"/>
            <ac:spMk id="18" creationId="{9A1C6278-B7D5-4E8E-B4DC-834832980565}"/>
          </ac:spMkLst>
        </pc:spChg>
        <pc:spChg chg="add del">
          <ac:chgData name="Duaa Tariq" userId="25107bbd-8c8b-4e35-92f9-954944742a68" providerId="ADAL" clId="{ACAFADA4-7D7A-8749-8DF2-A1E6DD1D1FFC}" dt="2022-07-28T20:35:37.749" v="2613" actId="26606"/>
          <ac:spMkLst>
            <pc:docMk/>
            <pc:sldMk cId="3455033164" sldId="256"/>
            <ac:spMk id="20" creationId="{C007F3D3-099E-430E-8754-C084D0FA5FE3}"/>
          </ac:spMkLst>
        </pc:spChg>
        <pc:spChg chg="add del">
          <ac:chgData name="Duaa Tariq" userId="25107bbd-8c8b-4e35-92f9-954944742a68" providerId="ADAL" clId="{ACAFADA4-7D7A-8749-8DF2-A1E6DD1D1FFC}" dt="2022-07-28T20:35:37.727" v="2612" actId="26606"/>
          <ac:spMkLst>
            <pc:docMk/>
            <pc:sldMk cId="3455033164" sldId="256"/>
            <ac:spMk id="31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5:37.727" v="2612" actId="26606"/>
          <ac:spMkLst>
            <pc:docMk/>
            <pc:sldMk cId="3455033164" sldId="256"/>
            <ac:spMk id="39" creationId="{742C14A9-3617-46DD-9FC4-ED828A7D3E6F}"/>
          </ac:spMkLst>
        </pc:spChg>
        <pc:spChg chg="add del">
          <ac:chgData name="Duaa Tariq" userId="25107bbd-8c8b-4e35-92f9-954944742a68" providerId="ADAL" clId="{ACAFADA4-7D7A-8749-8DF2-A1E6DD1D1FFC}" dt="2022-07-28T20:35:37.727" v="2612" actId="26606"/>
          <ac:spMkLst>
            <pc:docMk/>
            <pc:sldMk cId="3455033164" sldId="256"/>
            <ac:spMk id="43" creationId="{19E5CB6C-D5A1-44AB-BAD0-E76C67ED2802}"/>
          </ac:spMkLst>
        </pc:spChg>
        <pc:spChg chg="add del">
          <ac:chgData name="Duaa Tariq" userId="25107bbd-8c8b-4e35-92f9-954944742a68" providerId="ADAL" clId="{ACAFADA4-7D7A-8749-8DF2-A1E6DD1D1FFC}" dt="2022-07-28T20:37:13.088" v="2635" actId="26606"/>
          <ac:spMkLst>
            <pc:docMk/>
            <pc:sldMk cId="3455033164" sldId="256"/>
            <ac:spMk id="49" creationId="{0EF77632-1A0C-4B9F-829B-226E68A78E9F}"/>
          </ac:spMkLst>
        </pc:spChg>
        <pc:spChg chg="add del">
          <ac:chgData name="Duaa Tariq" userId="25107bbd-8c8b-4e35-92f9-954944742a68" providerId="ADAL" clId="{ACAFADA4-7D7A-8749-8DF2-A1E6DD1D1FFC}" dt="2022-07-28T20:37:13.088" v="2635" actId="26606"/>
          <ac:spMkLst>
            <pc:docMk/>
            <pc:sldMk cId="3455033164" sldId="256"/>
            <ac:spMk id="50" creationId="{F3DCFC27-6BCE-42B6-8372-070EA07685D7}"/>
          </ac:spMkLst>
        </pc:spChg>
        <pc:spChg chg="add del">
          <ac:chgData name="Duaa Tariq" userId="25107bbd-8c8b-4e35-92f9-954944742a68" providerId="ADAL" clId="{ACAFADA4-7D7A-8749-8DF2-A1E6DD1D1FFC}" dt="2022-07-28T20:37:03.846" v="2630" actId="26606"/>
          <ac:spMkLst>
            <pc:docMk/>
            <pc:sldMk cId="3455033164" sldId="256"/>
            <ac:spMk id="58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7:03.846" v="2630" actId="26606"/>
          <ac:spMkLst>
            <pc:docMk/>
            <pc:sldMk cId="3455033164" sldId="256"/>
            <ac:spMk id="66" creationId="{EED2B910-B28F-4A54-B17C-8B7E5893AABB}"/>
          </ac:spMkLst>
        </pc:spChg>
        <pc:spChg chg="add del">
          <ac:chgData name="Duaa Tariq" userId="25107bbd-8c8b-4e35-92f9-954944742a68" providerId="ADAL" clId="{ACAFADA4-7D7A-8749-8DF2-A1E6DD1D1FFC}" dt="2022-07-28T20:37:03.846" v="2630" actId="26606"/>
          <ac:spMkLst>
            <pc:docMk/>
            <pc:sldMk cId="3455033164" sldId="256"/>
            <ac:spMk id="70" creationId="{7CAB7D27-148D-4082-B160-72FAD580D663}"/>
          </ac:spMkLst>
        </pc:spChg>
        <pc:spChg chg="add del">
          <ac:chgData name="Duaa Tariq" userId="25107bbd-8c8b-4e35-92f9-954944742a68" providerId="ADAL" clId="{ACAFADA4-7D7A-8749-8DF2-A1E6DD1D1FFC}" dt="2022-07-28T20:37:07.135" v="2632" actId="26606"/>
          <ac:spMkLst>
            <pc:docMk/>
            <pc:sldMk cId="3455033164" sldId="256"/>
            <ac:spMk id="76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7:13.053" v="2634" actId="26606"/>
          <ac:spMkLst>
            <pc:docMk/>
            <pc:sldMk cId="3455033164" sldId="256"/>
            <ac:spMk id="81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7:13.053" v="2634" actId="26606"/>
          <ac:spMkLst>
            <pc:docMk/>
            <pc:sldMk cId="3455033164" sldId="256"/>
            <ac:spMk id="85" creationId="{2D9A643A-A18D-442D-A729-DF6C133B5B9D}"/>
          </ac:spMkLst>
        </pc:spChg>
        <pc:spChg chg="add del">
          <ac:chgData name="Duaa Tariq" userId="25107bbd-8c8b-4e35-92f9-954944742a68" providerId="ADAL" clId="{ACAFADA4-7D7A-8749-8DF2-A1E6DD1D1FFC}" dt="2022-07-28T20:37:13.053" v="2634" actId="26606"/>
          <ac:spMkLst>
            <pc:docMk/>
            <pc:sldMk cId="3455033164" sldId="256"/>
            <ac:spMk id="86" creationId="{2D0FC3E6-77E8-4844-B423-47C904BF0670}"/>
          </ac:spMkLst>
        </pc:spChg>
        <pc:spChg chg="add del">
          <ac:chgData name="Duaa Tariq" userId="25107bbd-8c8b-4e35-92f9-954944742a68" providerId="ADAL" clId="{ACAFADA4-7D7A-8749-8DF2-A1E6DD1D1FFC}" dt="2022-07-28T20:37:13.053" v="2634" actId="26606"/>
          <ac:spMkLst>
            <pc:docMk/>
            <pc:sldMk cId="3455033164" sldId="256"/>
            <ac:spMk id="89" creationId="{9D519FC3-E04F-4257-9948-C67007FD5837}"/>
          </ac:spMkLst>
        </pc:spChg>
        <pc:spChg chg="add del">
          <ac:chgData name="Duaa Tariq" userId="25107bbd-8c8b-4e35-92f9-954944742a68" providerId="ADAL" clId="{ACAFADA4-7D7A-8749-8DF2-A1E6DD1D1FFC}" dt="2022-07-28T20:38:13.823" v="2649" actId="26606"/>
          <ac:spMkLst>
            <pc:docMk/>
            <pc:sldMk cId="3455033164" sldId="256"/>
            <ac:spMk id="93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8:13.823" v="2649" actId="26606"/>
          <ac:spMkLst>
            <pc:docMk/>
            <pc:sldMk cId="3455033164" sldId="256"/>
            <ac:spMk id="97" creationId="{EED2B910-B28F-4A54-B17C-8B7E5893AABB}"/>
          </ac:spMkLst>
        </pc:spChg>
        <pc:spChg chg="add del">
          <ac:chgData name="Duaa Tariq" userId="25107bbd-8c8b-4e35-92f9-954944742a68" providerId="ADAL" clId="{ACAFADA4-7D7A-8749-8DF2-A1E6DD1D1FFC}" dt="2022-07-28T20:38:13.823" v="2649" actId="26606"/>
          <ac:spMkLst>
            <pc:docMk/>
            <pc:sldMk cId="3455033164" sldId="256"/>
            <ac:spMk id="99" creationId="{7CAB7D27-148D-4082-B160-72FAD580D663}"/>
          </ac:spMkLst>
        </pc:spChg>
        <pc:spChg chg="add del">
          <ac:chgData name="Duaa Tariq" userId="25107bbd-8c8b-4e35-92f9-954944742a68" providerId="ADAL" clId="{ACAFADA4-7D7A-8749-8DF2-A1E6DD1D1FFC}" dt="2022-07-28T20:38:13.790" v="2648" actId="26606"/>
          <ac:spMkLst>
            <pc:docMk/>
            <pc:sldMk cId="3455033164" sldId="256"/>
            <ac:spMk id="106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8:59.341" v="2654" actId="26606"/>
          <ac:spMkLst>
            <pc:docMk/>
            <pc:sldMk cId="3455033164" sldId="256"/>
            <ac:spMk id="114" creationId="{EED2B910-B28F-4A54-B17C-8B7E5893AABB}"/>
          </ac:spMkLst>
        </pc:spChg>
        <pc:spChg chg="add del">
          <ac:chgData name="Duaa Tariq" userId="25107bbd-8c8b-4e35-92f9-954944742a68" providerId="ADAL" clId="{ACAFADA4-7D7A-8749-8DF2-A1E6DD1D1FFC}" dt="2022-07-28T20:38:59.341" v="2654" actId="26606"/>
          <ac:spMkLst>
            <pc:docMk/>
            <pc:sldMk cId="3455033164" sldId="256"/>
            <ac:spMk id="115" creationId="{EEA869E1-F851-4A52-92F5-77E592B76A5B}"/>
          </ac:spMkLst>
        </pc:spChg>
        <pc:spChg chg="add del">
          <ac:chgData name="Duaa Tariq" userId="25107bbd-8c8b-4e35-92f9-954944742a68" providerId="ADAL" clId="{ACAFADA4-7D7A-8749-8DF2-A1E6DD1D1FFC}" dt="2022-07-28T20:38:59.341" v="2654" actId="26606"/>
          <ac:spMkLst>
            <pc:docMk/>
            <pc:sldMk cId="3455033164" sldId="256"/>
            <ac:spMk id="118" creationId="{7CAB7D27-148D-4082-B160-72FAD580D663}"/>
          </ac:spMkLst>
        </pc:spChg>
        <pc:spChg chg="add del">
          <ac:chgData name="Duaa Tariq" userId="25107bbd-8c8b-4e35-92f9-954944742a68" providerId="ADAL" clId="{ACAFADA4-7D7A-8749-8DF2-A1E6DD1D1FFC}" dt="2022-07-28T20:38:59.319" v="2653" actId="26606"/>
          <ac:spMkLst>
            <pc:docMk/>
            <pc:sldMk cId="3455033164" sldId="256"/>
            <ac:spMk id="127" creationId="{1EE485E7-7D6D-4CB0-A3AD-261D97B2EFEA}"/>
          </ac:spMkLst>
        </pc:spChg>
        <pc:spChg chg="add del">
          <ac:chgData name="Duaa Tariq" userId="25107bbd-8c8b-4e35-92f9-954944742a68" providerId="ADAL" clId="{ACAFADA4-7D7A-8749-8DF2-A1E6DD1D1FFC}" dt="2022-07-28T20:38:59.319" v="2653" actId="26606"/>
          <ac:spMkLst>
            <pc:docMk/>
            <pc:sldMk cId="3455033164" sldId="256"/>
            <ac:spMk id="129" creationId="{A55E3208-F0C4-4962-8946-065C94F89635}"/>
          </ac:spMkLst>
        </pc:spChg>
        <pc:spChg chg="add del">
          <ac:chgData name="Duaa Tariq" userId="25107bbd-8c8b-4e35-92f9-954944742a68" providerId="ADAL" clId="{ACAFADA4-7D7A-8749-8DF2-A1E6DD1D1FFC}" dt="2022-07-28T20:39:22.577" v="2657" actId="26606"/>
          <ac:spMkLst>
            <pc:docMk/>
            <pc:sldMk cId="3455033164" sldId="256"/>
            <ac:spMk id="138" creationId="{23522FE7-5A29-4EF6-B1EF-2CA55748A772}"/>
          </ac:spMkLst>
        </pc:spChg>
        <pc:spChg chg="add del">
          <ac:chgData name="Duaa Tariq" userId="25107bbd-8c8b-4e35-92f9-954944742a68" providerId="ADAL" clId="{ACAFADA4-7D7A-8749-8DF2-A1E6DD1D1FFC}" dt="2022-07-28T20:39:22.577" v="2657" actId="26606"/>
          <ac:spMkLst>
            <pc:docMk/>
            <pc:sldMk cId="3455033164" sldId="256"/>
            <ac:spMk id="142" creationId="{29C51009-A09A-4689-8E6C-F8FC99E6A840}"/>
          </ac:spMkLst>
        </pc:spChg>
        <pc:spChg chg="add del">
          <ac:chgData name="Duaa Tariq" userId="25107bbd-8c8b-4e35-92f9-954944742a68" providerId="ADAL" clId="{ACAFADA4-7D7A-8749-8DF2-A1E6DD1D1FFC}" dt="2022-07-28T20:39:22.552" v="2656" actId="26606"/>
          <ac:spMkLst>
            <pc:docMk/>
            <pc:sldMk cId="3455033164" sldId="256"/>
            <ac:spMk id="147" creationId="{23522FE7-5A29-4EF6-B1EF-2CA55748A772}"/>
          </ac:spMkLst>
        </pc:spChg>
        <pc:spChg chg="add del">
          <ac:chgData name="Duaa Tariq" userId="25107bbd-8c8b-4e35-92f9-954944742a68" providerId="ADAL" clId="{ACAFADA4-7D7A-8749-8DF2-A1E6DD1D1FFC}" dt="2022-07-28T20:39:22.552" v="2656" actId="26606"/>
          <ac:spMkLst>
            <pc:docMk/>
            <pc:sldMk cId="3455033164" sldId="256"/>
            <ac:spMk id="155" creationId="{29C51009-A09A-4689-8E6C-F8FC99E6A840}"/>
          </ac:spMkLst>
        </pc:spChg>
        <pc:spChg chg="add del">
          <ac:chgData name="Duaa Tariq" userId="25107bbd-8c8b-4e35-92f9-954944742a68" providerId="ADAL" clId="{ACAFADA4-7D7A-8749-8DF2-A1E6DD1D1FFC}" dt="2022-07-28T20:40:04.445" v="2660" actId="26606"/>
          <ac:spMkLst>
            <pc:docMk/>
            <pc:sldMk cId="3455033164" sldId="256"/>
            <ac:spMk id="159" creationId="{1EE485E7-7D6D-4CB0-A3AD-261D97B2EFEA}"/>
          </ac:spMkLst>
        </pc:spChg>
        <pc:spChg chg="add del">
          <ac:chgData name="Duaa Tariq" userId="25107bbd-8c8b-4e35-92f9-954944742a68" providerId="ADAL" clId="{ACAFADA4-7D7A-8749-8DF2-A1E6DD1D1FFC}" dt="2022-07-28T20:40:04.445" v="2660" actId="26606"/>
          <ac:spMkLst>
            <pc:docMk/>
            <pc:sldMk cId="3455033164" sldId="256"/>
            <ac:spMk id="160" creationId="{A55E3208-F0C4-4962-8946-065C94F89635}"/>
          </ac:spMkLst>
        </pc:spChg>
        <pc:spChg chg="add del">
          <ac:chgData name="Duaa Tariq" userId="25107bbd-8c8b-4e35-92f9-954944742a68" providerId="ADAL" clId="{ACAFADA4-7D7A-8749-8DF2-A1E6DD1D1FFC}" dt="2022-07-28T20:40:04.425" v="2659" actId="26606"/>
          <ac:spMkLst>
            <pc:docMk/>
            <pc:sldMk cId="3455033164" sldId="256"/>
            <ac:spMk id="168" creationId="{23522FE7-5A29-4EF6-B1EF-2CA55748A772}"/>
          </ac:spMkLst>
        </pc:spChg>
        <pc:spChg chg="add del">
          <ac:chgData name="Duaa Tariq" userId="25107bbd-8c8b-4e35-92f9-954944742a68" providerId="ADAL" clId="{ACAFADA4-7D7A-8749-8DF2-A1E6DD1D1FFC}" dt="2022-07-28T20:40:04.425" v="2659" actId="26606"/>
          <ac:spMkLst>
            <pc:docMk/>
            <pc:sldMk cId="3455033164" sldId="256"/>
            <ac:spMk id="176" creationId="{29C51009-A09A-4689-8E6C-F8FC99E6A840}"/>
          </ac:spMkLst>
        </pc:spChg>
        <pc:spChg chg="add">
          <ac:chgData name="Duaa Tariq" userId="25107bbd-8c8b-4e35-92f9-954944742a68" providerId="ADAL" clId="{ACAFADA4-7D7A-8749-8DF2-A1E6DD1D1FFC}" dt="2022-07-28T20:40:04.445" v="2660" actId="26606"/>
          <ac:spMkLst>
            <pc:docMk/>
            <pc:sldMk cId="3455033164" sldId="256"/>
            <ac:spMk id="180" creationId="{1EE485E7-7D6D-4CB0-A3AD-261D97B2EFEA}"/>
          </ac:spMkLst>
        </pc:spChg>
        <pc:spChg chg="add">
          <ac:chgData name="Duaa Tariq" userId="25107bbd-8c8b-4e35-92f9-954944742a68" providerId="ADAL" clId="{ACAFADA4-7D7A-8749-8DF2-A1E6DD1D1FFC}" dt="2022-07-28T20:40:04.445" v="2660" actId="26606"/>
          <ac:spMkLst>
            <pc:docMk/>
            <pc:sldMk cId="3455033164" sldId="256"/>
            <ac:spMk id="181" creationId="{A55E3208-F0C4-4962-8946-065C94F89635}"/>
          </ac:spMkLst>
        </pc:spChg>
        <pc:grpChg chg="add del">
          <ac:chgData name="Duaa Tariq" userId="25107bbd-8c8b-4e35-92f9-954944742a68" providerId="ADAL" clId="{ACAFADA4-7D7A-8749-8DF2-A1E6DD1D1FFC}" dt="2022-07-28T20:37:13.053" v="2634" actId="26606"/>
          <ac:grpSpMkLst>
            <pc:docMk/>
            <pc:sldMk cId="3455033164" sldId="256"/>
            <ac:grpSpMk id="87" creationId="{6CA376F3-DB8D-48C4-ABA1-B7533050C57F}"/>
          </ac:grpSpMkLst>
        </pc:grpChg>
        <pc:picChg chg="del mod ord">
          <ac:chgData name="Duaa Tariq" userId="25107bbd-8c8b-4e35-92f9-954944742a68" providerId="ADAL" clId="{ACAFADA4-7D7A-8749-8DF2-A1E6DD1D1FFC}" dt="2022-07-28T20:34:58.119" v="2606" actId="21"/>
          <ac:picMkLst>
            <pc:docMk/>
            <pc:sldMk cId="3455033164" sldId="256"/>
            <ac:picMk id="4" creationId="{EEB34FAC-12BA-50C6-D0E9-D9F30EEB616A}"/>
          </ac:picMkLst>
        </pc:picChg>
        <pc:picChg chg="add del mod">
          <ac:chgData name="Duaa Tariq" userId="25107bbd-8c8b-4e35-92f9-954944742a68" providerId="ADAL" clId="{ACAFADA4-7D7A-8749-8DF2-A1E6DD1D1FFC}" dt="2022-07-28T20:32:01.781" v="2579" actId="21"/>
          <ac:picMkLst>
            <pc:docMk/>
            <pc:sldMk cId="3455033164" sldId="256"/>
            <ac:picMk id="6" creationId="{34341D6E-6E41-0ED8-9FC5-B1B00822A5BF}"/>
          </ac:picMkLst>
        </pc:picChg>
        <pc:picChg chg="add del mod ord">
          <ac:chgData name="Duaa Tariq" userId="25107bbd-8c8b-4e35-92f9-954944742a68" providerId="ADAL" clId="{ACAFADA4-7D7A-8749-8DF2-A1E6DD1D1FFC}" dt="2022-07-28T20:38:19.850" v="2650" actId="21"/>
          <ac:picMkLst>
            <pc:docMk/>
            <pc:sldMk cId="3455033164" sldId="256"/>
            <ac:picMk id="8" creationId="{BEB8852F-266E-EFCA-CBD8-A4154A54E5D6}"/>
          </ac:picMkLst>
        </pc:picChg>
        <pc:picChg chg="add del mod">
          <ac:chgData name="Duaa Tariq" userId="25107bbd-8c8b-4e35-92f9-954944742a68" providerId="ADAL" clId="{ACAFADA4-7D7A-8749-8DF2-A1E6DD1D1FFC}" dt="2022-07-28T20:33:07.338" v="2587" actId="21"/>
          <ac:picMkLst>
            <pc:docMk/>
            <pc:sldMk cId="3455033164" sldId="256"/>
            <ac:picMk id="11" creationId="{F4B7326C-24C1-EA9C-F801-271268AA462C}"/>
          </ac:picMkLst>
        </pc:picChg>
        <pc:picChg chg="add del mod ord">
          <ac:chgData name="Duaa Tariq" userId="25107bbd-8c8b-4e35-92f9-954944742a68" providerId="ADAL" clId="{ACAFADA4-7D7A-8749-8DF2-A1E6DD1D1FFC}" dt="2022-07-28T20:38:22.251" v="2651" actId="21"/>
          <ac:picMkLst>
            <pc:docMk/>
            <pc:sldMk cId="3455033164" sldId="256"/>
            <ac:picMk id="13" creationId="{D48C6F27-6A0E-AF48-8B5B-19A66766B8BD}"/>
          </ac:picMkLst>
        </pc:picChg>
        <pc:picChg chg="add del">
          <ac:chgData name="Duaa Tariq" userId="25107bbd-8c8b-4e35-92f9-954944742a68" providerId="ADAL" clId="{ACAFADA4-7D7A-8749-8DF2-A1E6DD1D1FFC}" dt="2022-07-28T20:35:37.749" v="2613" actId="26606"/>
          <ac:picMkLst>
            <pc:docMk/>
            <pc:sldMk cId="3455033164" sldId="256"/>
            <ac:picMk id="24" creationId="{87612EF9-94E7-42BA-B4A9-4B38643FBAF7}"/>
          </ac:picMkLst>
        </pc:picChg>
        <pc:picChg chg="add del">
          <ac:chgData name="Duaa Tariq" userId="25107bbd-8c8b-4e35-92f9-954944742a68" providerId="ADAL" clId="{ACAFADA4-7D7A-8749-8DF2-A1E6DD1D1FFC}" dt="2022-07-28T20:35:37.727" v="2612" actId="26606"/>
          <ac:picMkLst>
            <pc:docMk/>
            <pc:sldMk cId="3455033164" sldId="256"/>
            <ac:picMk id="33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5:37.727" v="2612" actId="26606"/>
          <ac:picMkLst>
            <pc:docMk/>
            <pc:sldMk cId="3455033164" sldId="256"/>
            <ac:picMk id="45" creationId="{D5A16967-5C32-4A48-9F02-4F0228AC8DBA}"/>
          </ac:picMkLst>
        </pc:picChg>
        <pc:picChg chg="add del">
          <ac:chgData name="Duaa Tariq" userId="25107bbd-8c8b-4e35-92f9-954944742a68" providerId="ADAL" clId="{ACAFADA4-7D7A-8749-8DF2-A1E6DD1D1FFC}" dt="2022-07-28T20:37:13.088" v="2635" actId="26606"/>
          <ac:picMkLst>
            <pc:docMk/>
            <pc:sldMk cId="3455033164" sldId="256"/>
            <ac:picMk id="52" creationId="{F82046CE-87C5-4670-A404-6AB453F5A928}"/>
          </ac:picMkLst>
        </pc:picChg>
        <pc:picChg chg="add del">
          <ac:chgData name="Duaa Tariq" userId="25107bbd-8c8b-4e35-92f9-954944742a68" providerId="ADAL" clId="{ACAFADA4-7D7A-8749-8DF2-A1E6DD1D1FFC}" dt="2022-07-28T20:37:03.846" v="2630" actId="26606"/>
          <ac:picMkLst>
            <pc:docMk/>
            <pc:sldMk cId="3455033164" sldId="256"/>
            <ac:picMk id="60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7:03.846" v="2630" actId="26606"/>
          <ac:picMkLst>
            <pc:docMk/>
            <pc:sldMk cId="3455033164" sldId="256"/>
            <ac:picMk id="72" creationId="{CD88FC76-F691-462A-BCF9-0BA4F5DE6D71}"/>
          </ac:picMkLst>
        </pc:picChg>
        <pc:picChg chg="add del">
          <ac:chgData name="Duaa Tariq" userId="25107bbd-8c8b-4e35-92f9-954944742a68" providerId="ADAL" clId="{ACAFADA4-7D7A-8749-8DF2-A1E6DD1D1FFC}" dt="2022-07-28T20:37:07.135" v="2632" actId="26606"/>
          <ac:picMkLst>
            <pc:docMk/>
            <pc:sldMk cId="3455033164" sldId="256"/>
            <ac:picMk id="77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7:13.053" v="2634" actId="26606"/>
          <ac:picMkLst>
            <pc:docMk/>
            <pc:sldMk cId="3455033164" sldId="256"/>
            <ac:picMk id="82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7:13.053" v="2634" actId="26606"/>
          <ac:picMkLst>
            <pc:docMk/>
            <pc:sldMk cId="3455033164" sldId="256"/>
            <ac:picMk id="91" creationId="{C05B8F27-FE29-4AF0-8904-E14147A0E45F}"/>
          </ac:picMkLst>
        </pc:picChg>
        <pc:picChg chg="add del">
          <ac:chgData name="Duaa Tariq" userId="25107bbd-8c8b-4e35-92f9-954944742a68" providerId="ADAL" clId="{ACAFADA4-7D7A-8749-8DF2-A1E6DD1D1FFC}" dt="2022-07-28T20:38:13.823" v="2649" actId="26606"/>
          <ac:picMkLst>
            <pc:docMk/>
            <pc:sldMk cId="3455033164" sldId="256"/>
            <ac:picMk id="94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8:13.823" v="2649" actId="26606"/>
          <ac:picMkLst>
            <pc:docMk/>
            <pc:sldMk cId="3455033164" sldId="256"/>
            <ac:picMk id="100" creationId="{CD88FC76-F691-462A-BCF9-0BA4F5DE6D71}"/>
          </ac:picMkLst>
        </pc:picChg>
        <pc:picChg chg="add del">
          <ac:chgData name="Duaa Tariq" userId="25107bbd-8c8b-4e35-92f9-954944742a68" providerId="ADAL" clId="{ACAFADA4-7D7A-8749-8DF2-A1E6DD1D1FFC}" dt="2022-07-28T20:38:13.790" v="2648" actId="26606"/>
          <ac:picMkLst>
            <pc:docMk/>
            <pc:sldMk cId="3455033164" sldId="256"/>
            <ac:picMk id="108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8:59.341" v="2654" actId="26606"/>
          <ac:picMkLst>
            <pc:docMk/>
            <pc:sldMk cId="3455033164" sldId="256"/>
            <ac:picMk id="117" creationId="{B083AD55-8296-44BD-8E14-DD2DDBC351B0}"/>
          </ac:picMkLst>
        </pc:picChg>
        <pc:picChg chg="add del">
          <ac:chgData name="Duaa Tariq" userId="25107bbd-8c8b-4e35-92f9-954944742a68" providerId="ADAL" clId="{ACAFADA4-7D7A-8749-8DF2-A1E6DD1D1FFC}" dt="2022-07-28T20:38:59.341" v="2654" actId="26606"/>
          <ac:picMkLst>
            <pc:docMk/>
            <pc:sldMk cId="3455033164" sldId="256"/>
            <ac:picMk id="120" creationId="{CD88FC76-F691-462A-BCF9-0BA4F5DE6D71}"/>
          </ac:picMkLst>
        </pc:picChg>
        <pc:picChg chg="add del">
          <ac:chgData name="Duaa Tariq" userId="25107bbd-8c8b-4e35-92f9-954944742a68" providerId="ADAL" clId="{ACAFADA4-7D7A-8749-8DF2-A1E6DD1D1FFC}" dt="2022-07-28T20:38:59.319" v="2653" actId="26606"/>
          <ac:picMkLst>
            <pc:docMk/>
            <pc:sldMk cId="3455033164" sldId="256"/>
            <ac:picMk id="133" creationId="{7021C573-B3FF-44B8-A5DE-AB39E9AA6B96}"/>
          </ac:picMkLst>
        </pc:picChg>
        <pc:picChg chg="add del">
          <ac:chgData name="Duaa Tariq" userId="25107bbd-8c8b-4e35-92f9-954944742a68" providerId="ADAL" clId="{ACAFADA4-7D7A-8749-8DF2-A1E6DD1D1FFC}" dt="2022-07-28T20:39:22.577" v="2657" actId="26606"/>
          <ac:picMkLst>
            <pc:docMk/>
            <pc:sldMk cId="3455033164" sldId="256"/>
            <ac:picMk id="139" creationId="{C2192E09-EBC7-416C-B887-DFF915D7F43D}"/>
          </ac:picMkLst>
        </pc:picChg>
        <pc:picChg chg="add del">
          <ac:chgData name="Duaa Tariq" userId="25107bbd-8c8b-4e35-92f9-954944742a68" providerId="ADAL" clId="{ACAFADA4-7D7A-8749-8DF2-A1E6DD1D1FFC}" dt="2022-07-28T20:39:22.552" v="2656" actId="26606"/>
          <ac:picMkLst>
            <pc:docMk/>
            <pc:sldMk cId="3455033164" sldId="256"/>
            <ac:picMk id="149" creationId="{C2192E09-EBC7-416C-B887-DFF915D7F43D}"/>
          </ac:picMkLst>
        </pc:picChg>
        <pc:picChg chg="add del">
          <ac:chgData name="Duaa Tariq" userId="25107bbd-8c8b-4e35-92f9-954944742a68" providerId="ADAL" clId="{ACAFADA4-7D7A-8749-8DF2-A1E6DD1D1FFC}" dt="2022-07-28T20:40:04.445" v="2660" actId="26606"/>
          <ac:picMkLst>
            <pc:docMk/>
            <pc:sldMk cId="3455033164" sldId="256"/>
            <ac:picMk id="162" creationId="{7021C573-B3FF-44B8-A5DE-AB39E9AA6B96}"/>
          </ac:picMkLst>
        </pc:picChg>
        <pc:picChg chg="add del">
          <ac:chgData name="Duaa Tariq" userId="25107bbd-8c8b-4e35-92f9-954944742a68" providerId="ADAL" clId="{ACAFADA4-7D7A-8749-8DF2-A1E6DD1D1FFC}" dt="2022-07-28T20:40:04.425" v="2659" actId="26606"/>
          <ac:picMkLst>
            <pc:docMk/>
            <pc:sldMk cId="3455033164" sldId="256"/>
            <ac:picMk id="170" creationId="{C2192E09-EBC7-416C-B887-DFF915D7F43D}"/>
          </ac:picMkLst>
        </pc:picChg>
        <pc:picChg chg="add">
          <ac:chgData name="Duaa Tariq" userId="25107bbd-8c8b-4e35-92f9-954944742a68" providerId="ADAL" clId="{ACAFADA4-7D7A-8749-8DF2-A1E6DD1D1FFC}" dt="2022-07-28T20:40:04.445" v="2660" actId="26606"/>
          <ac:picMkLst>
            <pc:docMk/>
            <pc:sldMk cId="3455033164" sldId="256"/>
            <ac:picMk id="183" creationId="{7021C573-B3FF-44B8-A5DE-AB39E9AA6B96}"/>
          </ac:picMkLst>
        </pc:picChg>
        <pc:cxnChg chg="add del">
          <ac:chgData name="Duaa Tariq" userId="25107bbd-8c8b-4e35-92f9-954944742a68" providerId="ADAL" clId="{ACAFADA4-7D7A-8749-8DF2-A1E6DD1D1FFC}" dt="2022-07-28T20:35:37.749" v="2613" actId="26606"/>
          <ac:cxnSpMkLst>
            <pc:docMk/>
            <pc:sldMk cId="3455033164" sldId="256"/>
            <ac:cxnSpMk id="22" creationId="{6B9EA5DA-6DFD-447D-B8F9-CB95CA114076}"/>
          </ac:cxnSpMkLst>
        </pc:cxnChg>
        <pc:cxnChg chg="add del">
          <ac:chgData name="Duaa Tariq" userId="25107bbd-8c8b-4e35-92f9-954944742a68" providerId="ADAL" clId="{ACAFADA4-7D7A-8749-8DF2-A1E6DD1D1FFC}" dt="2022-07-28T20:35:37.749" v="2613" actId="26606"/>
          <ac:cxnSpMkLst>
            <pc:docMk/>
            <pc:sldMk cId="3455033164" sldId="256"/>
            <ac:cxnSpMk id="26" creationId="{9E597F0B-0A17-4BF2-A904-9D99811F3E2E}"/>
          </ac:cxnSpMkLst>
        </pc:cxnChg>
        <pc:cxnChg chg="add del">
          <ac:chgData name="Duaa Tariq" userId="25107bbd-8c8b-4e35-92f9-954944742a68" providerId="ADAL" clId="{ACAFADA4-7D7A-8749-8DF2-A1E6DD1D1FFC}" dt="2022-07-28T20:35:37.727" v="2612" actId="26606"/>
          <ac:cxnSpMkLst>
            <pc:docMk/>
            <pc:sldMk cId="3455033164" sldId="256"/>
            <ac:cxnSpMk id="35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5:37.727" v="2612" actId="26606"/>
          <ac:cxnSpMkLst>
            <pc:docMk/>
            <pc:sldMk cId="3455033164" sldId="256"/>
            <ac:cxnSpMk id="37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5:37.727" v="2612" actId="26606"/>
          <ac:cxnSpMkLst>
            <pc:docMk/>
            <pc:sldMk cId="3455033164" sldId="256"/>
            <ac:cxnSpMk id="41" creationId="{19AB0109-1C89-41F0-9EDF-3DE017BE3F27}"/>
          </ac:cxnSpMkLst>
        </pc:cxnChg>
        <pc:cxnChg chg="add del">
          <ac:chgData name="Duaa Tariq" userId="25107bbd-8c8b-4e35-92f9-954944742a68" providerId="ADAL" clId="{ACAFADA4-7D7A-8749-8DF2-A1E6DD1D1FFC}" dt="2022-07-28T20:35:37.727" v="2612" actId="26606"/>
          <ac:cxnSpMkLst>
            <pc:docMk/>
            <pc:sldMk cId="3455033164" sldId="256"/>
            <ac:cxnSpMk id="47" creationId="{942D078B-EF20-4DB1-AA1B-87F212C56A9A}"/>
          </ac:cxnSpMkLst>
        </pc:cxnChg>
        <pc:cxnChg chg="add del">
          <ac:chgData name="Duaa Tariq" userId="25107bbd-8c8b-4e35-92f9-954944742a68" providerId="ADAL" clId="{ACAFADA4-7D7A-8749-8DF2-A1E6DD1D1FFC}" dt="2022-07-28T20:37:13.088" v="2635" actId="26606"/>
          <ac:cxnSpMkLst>
            <pc:docMk/>
            <pc:sldMk cId="3455033164" sldId="256"/>
            <ac:cxnSpMk id="51" creationId="{96A4B1E0-284C-4A01-8141-A24D2B8EE093}"/>
          </ac:cxnSpMkLst>
        </pc:cxnChg>
        <pc:cxnChg chg="add del">
          <ac:chgData name="Duaa Tariq" userId="25107bbd-8c8b-4e35-92f9-954944742a68" providerId="ADAL" clId="{ACAFADA4-7D7A-8749-8DF2-A1E6DD1D1FFC}" dt="2022-07-28T20:37:13.088" v="2635" actId="26606"/>
          <ac:cxnSpMkLst>
            <pc:docMk/>
            <pc:sldMk cId="3455033164" sldId="256"/>
            <ac:cxnSpMk id="53" creationId="{A224BAD7-5931-4CA6-BB58-0CBCFCFA65A5}"/>
          </ac:cxnSpMkLst>
        </pc:cxnChg>
        <pc:cxnChg chg="add del">
          <ac:chgData name="Duaa Tariq" userId="25107bbd-8c8b-4e35-92f9-954944742a68" providerId="ADAL" clId="{ACAFADA4-7D7A-8749-8DF2-A1E6DD1D1FFC}" dt="2022-07-28T20:37:03.846" v="2630" actId="26606"/>
          <ac:cxnSpMkLst>
            <pc:docMk/>
            <pc:sldMk cId="3455033164" sldId="256"/>
            <ac:cxnSpMk id="62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7:03.846" v="2630" actId="26606"/>
          <ac:cxnSpMkLst>
            <pc:docMk/>
            <pc:sldMk cId="3455033164" sldId="256"/>
            <ac:cxnSpMk id="64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7:03.846" v="2630" actId="26606"/>
          <ac:cxnSpMkLst>
            <pc:docMk/>
            <pc:sldMk cId="3455033164" sldId="256"/>
            <ac:cxnSpMk id="68" creationId="{C545F118-1DF8-46A9-8A77-B3D9422CEA4A}"/>
          </ac:cxnSpMkLst>
        </pc:cxnChg>
        <pc:cxnChg chg="add del">
          <ac:chgData name="Duaa Tariq" userId="25107bbd-8c8b-4e35-92f9-954944742a68" providerId="ADAL" clId="{ACAFADA4-7D7A-8749-8DF2-A1E6DD1D1FFC}" dt="2022-07-28T20:37:03.846" v="2630" actId="26606"/>
          <ac:cxnSpMkLst>
            <pc:docMk/>
            <pc:sldMk cId="3455033164" sldId="256"/>
            <ac:cxnSpMk id="74" creationId="{33204A7E-B7E9-42D0-9DC4-B82FDC8C4BCC}"/>
          </ac:cxnSpMkLst>
        </pc:cxnChg>
        <pc:cxnChg chg="add del">
          <ac:chgData name="Duaa Tariq" userId="25107bbd-8c8b-4e35-92f9-954944742a68" providerId="ADAL" clId="{ACAFADA4-7D7A-8749-8DF2-A1E6DD1D1FFC}" dt="2022-07-28T20:37:07.135" v="2632" actId="26606"/>
          <ac:cxnSpMkLst>
            <pc:docMk/>
            <pc:sldMk cId="3455033164" sldId="256"/>
            <ac:cxnSpMk id="78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7:07.135" v="2632" actId="26606"/>
          <ac:cxnSpMkLst>
            <pc:docMk/>
            <pc:sldMk cId="3455033164" sldId="256"/>
            <ac:cxnSpMk id="79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7:13.053" v="2634" actId="26606"/>
          <ac:cxnSpMkLst>
            <pc:docMk/>
            <pc:sldMk cId="3455033164" sldId="256"/>
            <ac:cxnSpMk id="80" creationId="{EBC476F5-4468-4786-8EA4-6CF65200AF5F}"/>
          </ac:cxnSpMkLst>
        </pc:cxnChg>
        <pc:cxnChg chg="add del">
          <ac:chgData name="Duaa Tariq" userId="25107bbd-8c8b-4e35-92f9-954944742a68" providerId="ADAL" clId="{ACAFADA4-7D7A-8749-8DF2-A1E6DD1D1FFC}" dt="2022-07-28T20:37:13.053" v="2634" actId="26606"/>
          <ac:cxnSpMkLst>
            <pc:docMk/>
            <pc:sldMk cId="3455033164" sldId="256"/>
            <ac:cxnSpMk id="83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7:13.053" v="2634" actId="26606"/>
          <ac:cxnSpMkLst>
            <pc:docMk/>
            <pc:sldMk cId="3455033164" sldId="256"/>
            <ac:cxnSpMk id="84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7:13.053" v="2634" actId="26606"/>
          <ac:cxnSpMkLst>
            <pc:docMk/>
            <pc:sldMk cId="3455033164" sldId="256"/>
            <ac:cxnSpMk id="90" creationId="{6D00ADDD-D6F3-415A-8D00-11D98E3E370B}"/>
          </ac:cxnSpMkLst>
        </pc:cxnChg>
        <pc:cxnChg chg="add del">
          <ac:chgData name="Duaa Tariq" userId="25107bbd-8c8b-4e35-92f9-954944742a68" providerId="ADAL" clId="{ACAFADA4-7D7A-8749-8DF2-A1E6DD1D1FFC}" dt="2022-07-28T20:38:13.823" v="2649" actId="26606"/>
          <ac:cxnSpMkLst>
            <pc:docMk/>
            <pc:sldMk cId="3455033164" sldId="256"/>
            <ac:cxnSpMk id="95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8:13.823" v="2649" actId="26606"/>
          <ac:cxnSpMkLst>
            <pc:docMk/>
            <pc:sldMk cId="3455033164" sldId="256"/>
            <ac:cxnSpMk id="96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8:13.823" v="2649" actId="26606"/>
          <ac:cxnSpMkLst>
            <pc:docMk/>
            <pc:sldMk cId="3455033164" sldId="256"/>
            <ac:cxnSpMk id="98" creationId="{C545F118-1DF8-46A9-8A77-B3D9422CEA4A}"/>
          </ac:cxnSpMkLst>
        </pc:cxnChg>
        <pc:cxnChg chg="add del">
          <ac:chgData name="Duaa Tariq" userId="25107bbd-8c8b-4e35-92f9-954944742a68" providerId="ADAL" clId="{ACAFADA4-7D7A-8749-8DF2-A1E6DD1D1FFC}" dt="2022-07-28T20:38:13.823" v="2649" actId="26606"/>
          <ac:cxnSpMkLst>
            <pc:docMk/>
            <pc:sldMk cId="3455033164" sldId="256"/>
            <ac:cxnSpMk id="101" creationId="{33204A7E-B7E9-42D0-9DC4-B82FDC8C4BCC}"/>
          </ac:cxnSpMkLst>
        </pc:cxnChg>
        <pc:cxnChg chg="add del">
          <ac:chgData name="Duaa Tariq" userId="25107bbd-8c8b-4e35-92f9-954944742a68" providerId="ADAL" clId="{ACAFADA4-7D7A-8749-8DF2-A1E6DD1D1FFC}" dt="2022-07-28T20:38:13.790" v="2648" actId="26606"/>
          <ac:cxnSpMkLst>
            <pc:docMk/>
            <pc:sldMk cId="3455033164" sldId="256"/>
            <ac:cxnSpMk id="110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8:13.790" v="2648" actId="26606"/>
          <ac:cxnSpMkLst>
            <pc:docMk/>
            <pc:sldMk cId="3455033164" sldId="256"/>
            <ac:cxnSpMk id="112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8:59.341" v="2654" actId="26606"/>
          <ac:cxnSpMkLst>
            <pc:docMk/>
            <pc:sldMk cId="3455033164" sldId="256"/>
            <ac:cxnSpMk id="116" creationId="{C545F118-1DF8-46A9-8A77-B3D9422CEA4A}"/>
          </ac:cxnSpMkLst>
        </pc:cxnChg>
        <pc:cxnChg chg="add del">
          <ac:chgData name="Duaa Tariq" userId="25107bbd-8c8b-4e35-92f9-954944742a68" providerId="ADAL" clId="{ACAFADA4-7D7A-8749-8DF2-A1E6DD1D1FFC}" dt="2022-07-28T20:38:59.341" v="2654" actId="26606"/>
          <ac:cxnSpMkLst>
            <pc:docMk/>
            <pc:sldMk cId="3455033164" sldId="256"/>
            <ac:cxnSpMk id="119" creationId="{2BF46B26-15FC-4C5A-94FA-AE9ED64B5C20}"/>
          </ac:cxnSpMkLst>
        </pc:cxnChg>
        <pc:cxnChg chg="add del">
          <ac:chgData name="Duaa Tariq" userId="25107bbd-8c8b-4e35-92f9-954944742a68" providerId="ADAL" clId="{ACAFADA4-7D7A-8749-8DF2-A1E6DD1D1FFC}" dt="2022-07-28T20:38:59.341" v="2654" actId="26606"/>
          <ac:cxnSpMkLst>
            <pc:docMk/>
            <pc:sldMk cId="3455033164" sldId="256"/>
            <ac:cxnSpMk id="121" creationId="{BADF1045-FC61-45F9-B214-2286C9675985}"/>
          </ac:cxnSpMkLst>
        </pc:cxnChg>
        <pc:cxnChg chg="add del">
          <ac:chgData name="Duaa Tariq" userId="25107bbd-8c8b-4e35-92f9-954944742a68" providerId="ADAL" clId="{ACAFADA4-7D7A-8749-8DF2-A1E6DD1D1FFC}" dt="2022-07-28T20:38:59.341" v="2654" actId="26606"/>
          <ac:cxnSpMkLst>
            <pc:docMk/>
            <pc:sldMk cId="3455033164" sldId="256"/>
            <ac:cxnSpMk id="122" creationId="{33204A7E-B7E9-42D0-9DC4-B82FDC8C4BCC}"/>
          </ac:cxnSpMkLst>
        </pc:cxnChg>
        <pc:cxnChg chg="add del">
          <ac:chgData name="Duaa Tariq" userId="25107bbd-8c8b-4e35-92f9-954944742a68" providerId="ADAL" clId="{ACAFADA4-7D7A-8749-8DF2-A1E6DD1D1FFC}" dt="2022-07-28T20:38:59.319" v="2653" actId="26606"/>
          <ac:cxnSpMkLst>
            <pc:docMk/>
            <pc:sldMk cId="3455033164" sldId="256"/>
            <ac:cxnSpMk id="131" creationId="{4FAE17D3-C2DC-4665-AF20-33C5BACD5E01}"/>
          </ac:cxnSpMkLst>
        </pc:cxnChg>
        <pc:cxnChg chg="add del">
          <ac:chgData name="Duaa Tariq" userId="25107bbd-8c8b-4e35-92f9-954944742a68" providerId="ADAL" clId="{ACAFADA4-7D7A-8749-8DF2-A1E6DD1D1FFC}" dt="2022-07-28T20:38:59.319" v="2653" actId="26606"/>
          <ac:cxnSpMkLst>
            <pc:docMk/>
            <pc:sldMk cId="3455033164" sldId="256"/>
            <ac:cxnSpMk id="135" creationId="{50B0CCD4-E9B0-43B2-806F-05EDF57A7628}"/>
          </ac:cxnSpMkLst>
        </pc:cxnChg>
        <pc:cxnChg chg="add del">
          <ac:chgData name="Duaa Tariq" userId="25107bbd-8c8b-4e35-92f9-954944742a68" providerId="ADAL" clId="{ACAFADA4-7D7A-8749-8DF2-A1E6DD1D1FFC}" dt="2022-07-28T20:39:22.577" v="2657" actId="26606"/>
          <ac:cxnSpMkLst>
            <pc:docMk/>
            <pc:sldMk cId="3455033164" sldId="256"/>
            <ac:cxnSpMk id="137" creationId="{9EC65442-F244-409C-BF44-C5D6472E810A}"/>
          </ac:cxnSpMkLst>
        </pc:cxnChg>
        <pc:cxnChg chg="add del">
          <ac:chgData name="Duaa Tariq" userId="25107bbd-8c8b-4e35-92f9-954944742a68" providerId="ADAL" clId="{ACAFADA4-7D7A-8749-8DF2-A1E6DD1D1FFC}" dt="2022-07-28T20:39:22.577" v="2657" actId="26606"/>
          <ac:cxnSpMkLst>
            <pc:docMk/>
            <pc:sldMk cId="3455033164" sldId="256"/>
            <ac:cxnSpMk id="140" creationId="{2924498D-E084-44BE-A196-CFCE35564350}"/>
          </ac:cxnSpMkLst>
        </pc:cxnChg>
        <pc:cxnChg chg="add del">
          <ac:chgData name="Duaa Tariq" userId="25107bbd-8c8b-4e35-92f9-954944742a68" providerId="ADAL" clId="{ACAFADA4-7D7A-8749-8DF2-A1E6DD1D1FFC}" dt="2022-07-28T20:39:22.577" v="2657" actId="26606"/>
          <ac:cxnSpMkLst>
            <pc:docMk/>
            <pc:sldMk cId="3455033164" sldId="256"/>
            <ac:cxnSpMk id="141" creationId="{14C12901-9FCC-461E-A64A-89B4791235E9}"/>
          </ac:cxnSpMkLst>
        </pc:cxnChg>
        <pc:cxnChg chg="add del">
          <ac:chgData name="Duaa Tariq" userId="25107bbd-8c8b-4e35-92f9-954944742a68" providerId="ADAL" clId="{ACAFADA4-7D7A-8749-8DF2-A1E6DD1D1FFC}" dt="2022-07-28T20:39:22.552" v="2656" actId="26606"/>
          <ac:cxnSpMkLst>
            <pc:docMk/>
            <pc:sldMk cId="3455033164" sldId="256"/>
            <ac:cxnSpMk id="151" creationId="{2924498D-E084-44BE-A196-CFCE35564350}"/>
          </ac:cxnSpMkLst>
        </pc:cxnChg>
        <pc:cxnChg chg="add del">
          <ac:chgData name="Duaa Tariq" userId="25107bbd-8c8b-4e35-92f9-954944742a68" providerId="ADAL" clId="{ACAFADA4-7D7A-8749-8DF2-A1E6DD1D1FFC}" dt="2022-07-28T20:39:22.552" v="2656" actId="26606"/>
          <ac:cxnSpMkLst>
            <pc:docMk/>
            <pc:sldMk cId="3455033164" sldId="256"/>
            <ac:cxnSpMk id="153" creationId="{14C12901-9FCC-461E-A64A-89B4791235E9}"/>
          </ac:cxnSpMkLst>
        </pc:cxnChg>
        <pc:cxnChg chg="add del">
          <ac:chgData name="Duaa Tariq" userId="25107bbd-8c8b-4e35-92f9-954944742a68" providerId="ADAL" clId="{ACAFADA4-7D7A-8749-8DF2-A1E6DD1D1FFC}" dt="2022-07-28T20:39:22.552" v="2656" actId="26606"/>
          <ac:cxnSpMkLst>
            <pc:docMk/>
            <pc:sldMk cId="3455033164" sldId="256"/>
            <ac:cxnSpMk id="157" creationId="{9EC65442-F244-409C-BF44-C5D6472E810A}"/>
          </ac:cxnSpMkLst>
        </pc:cxnChg>
        <pc:cxnChg chg="add del">
          <ac:chgData name="Duaa Tariq" userId="25107bbd-8c8b-4e35-92f9-954944742a68" providerId="ADAL" clId="{ACAFADA4-7D7A-8749-8DF2-A1E6DD1D1FFC}" dt="2022-07-28T20:40:04.445" v="2660" actId="26606"/>
          <ac:cxnSpMkLst>
            <pc:docMk/>
            <pc:sldMk cId="3455033164" sldId="256"/>
            <ac:cxnSpMk id="161" creationId="{4FAE17D3-C2DC-4665-AF20-33C5BACD5E01}"/>
          </ac:cxnSpMkLst>
        </pc:cxnChg>
        <pc:cxnChg chg="add del">
          <ac:chgData name="Duaa Tariq" userId="25107bbd-8c8b-4e35-92f9-954944742a68" providerId="ADAL" clId="{ACAFADA4-7D7A-8749-8DF2-A1E6DD1D1FFC}" dt="2022-07-28T20:40:04.445" v="2660" actId="26606"/>
          <ac:cxnSpMkLst>
            <pc:docMk/>
            <pc:sldMk cId="3455033164" sldId="256"/>
            <ac:cxnSpMk id="163" creationId="{50B0CCD4-E9B0-43B2-806F-05EDF57A7628}"/>
          </ac:cxnSpMkLst>
        </pc:cxnChg>
        <pc:cxnChg chg="add del">
          <ac:chgData name="Duaa Tariq" userId="25107bbd-8c8b-4e35-92f9-954944742a68" providerId="ADAL" clId="{ACAFADA4-7D7A-8749-8DF2-A1E6DD1D1FFC}" dt="2022-07-28T20:40:04.425" v="2659" actId="26606"/>
          <ac:cxnSpMkLst>
            <pc:docMk/>
            <pc:sldMk cId="3455033164" sldId="256"/>
            <ac:cxnSpMk id="172" creationId="{2924498D-E084-44BE-A196-CFCE35564350}"/>
          </ac:cxnSpMkLst>
        </pc:cxnChg>
        <pc:cxnChg chg="add del">
          <ac:chgData name="Duaa Tariq" userId="25107bbd-8c8b-4e35-92f9-954944742a68" providerId="ADAL" clId="{ACAFADA4-7D7A-8749-8DF2-A1E6DD1D1FFC}" dt="2022-07-28T20:40:04.425" v="2659" actId="26606"/>
          <ac:cxnSpMkLst>
            <pc:docMk/>
            <pc:sldMk cId="3455033164" sldId="256"/>
            <ac:cxnSpMk id="174" creationId="{14C12901-9FCC-461E-A64A-89B4791235E9}"/>
          </ac:cxnSpMkLst>
        </pc:cxnChg>
        <pc:cxnChg chg="add del">
          <ac:chgData name="Duaa Tariq" userId="25107bbd-8c8b-4e35-92f9-954944742a68" providerId="ADAL" clId="{ACAFADA4-7D7A-8749-8DF2-A1E6DD1D1FFC}" dt="2022-07-28T20:40:04.425" v="2659" actId="26606"/>
          <ac:cxnSpMkLst>
            <pc:docMk/>
            <pc:sldMk cId="3455033164" sldId="256"/>
            <ac:cxnSpMk id="178" creationId="{9EC65442-F244-409C-BF44-C5D6472E810A}"/>
          </ac:cxnSpMkLst>
        </pc:cxnChg>
        <pc:cxnChg chg="add">
          <ac:chgData name="Duaa Tariq" userId="25107bbd-8c8b-4e35-92f9-954944742a68" providerId="ADAL" clId="{ACAFADA4-7D7A-8749-8DF2-A1E6DD1D1FFC}" dt="2022-07-28T20:40:04.445" v="2660" actId="26606"/>
          <ac:cxnSpMkLst>
            <pc:docMk/>
            <pc:sldMk cId="3455033164" sldId="256"/>
            <ac:cxnSpMk id="182" creationId="{4FAE17D3-C2DC-4665-AF20-33C5BACD5E01}"/>
          </ac:cxnSpMkLst>
        </pc:cxnChg>
        <pc:cxnChg chg="add">
          <ac:chgData name="Duaa Tariq" userId="25107bbd-8c8b-4e35-92f9-954944742a68" providerId="ADAL" clId="{ACAFADA4-7D7A-8749-8DF2-A1E6DD1D1FFC}" dt="2022-07-28T20:40:04.445" v="2660" actId="26606"/>
          <ac:cxnSpMkLst>
            <pc:docMk/>
            <pc:sldMk cId="3455033164" sldId="256"/>
            <ac:cxnSpMk id="184" creationId="{50B0CCD4-E9B0-43B2-806F-05EDF57A7628}"/>
          </ac:cxnSpMkLst>
        </pc:cxnChg>
      </pc:sldChg>
      <pc:sldChg chg="addSp delSp modSp mod setBg setClrOvrMap delDesignElem">
        <pc:chgData name="Duaa Tariq" userId="25107bbd-8c8b-4e35-92f9-954944742a68" providerId="ADAL" clId="{ACAFADA4-7D7A-8749-8DF2-A1E6DD1D1FFC}" dt="2022-07-28T18:36:20.044" v="2546" actId="20577"/>
        <pc:sldMkLst>
          <pc:docMk/>
          <pc:sldMk cId="3855120612" sldId="257"/>
        </pc:sldMkLst>
        <pc:spChg chg="mod">
          <ac:chgData name="Duaa Tariq" userId="25107bbd-8c8b-4e35-92f9-954944742a68" providerId="ADAL" clId="{ACAFADA4-7D7A-8749-8DF2-A1E6DD1D1FFC}" dt="2022-07-28T15:11:05.187" v="551" actId="26606"/>
          <ac:spMkLst>
            <pc:docMk/>
            <pc:sldMk cId="3855120612" sldId="257"/>
            <ac:spMk id="2" creationId="{FBD9DC21-BB2F-F1FE-D490-8C980B097175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3855120612" sldId="257"/>
            <ac:spMk id="23" creationId="{7BEFDA1A-2A01-4C29-A5D0-AE6F050D07DF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3855120612" sldId="257"/>
            <ac:spMk id="27" creationId="{279D3810-B86F-4009-84EC-DE0FEABD6FCE}"/>
          </ac:spMkLst>
        </pc:spChg>
        <pc:spChg chg="mod">
          <ac:chgData name="Duaa Tariq" userId="25107bbd-8c8b-4e35-92f9-954944742a68" providerId="ADAL" clId="{ACAFADA4-7D7A-8749-8DF2-A1E6DD1D1FFC}" dt="2022-07-28T18:36:20.044" v="2546" actId="20577"/>
          <ac:spMkLst>
            <pc:docMk/>
            <pc:sldMk cId="3855120612" sldId="257"/>
            <ac:spMk id="48" creationId="{5D1659D2-A435-7E23-72D8-1F3481818B29}"/>
          </ac:spMkLst>
        </pc:spChg>
        <pc:spChg chg="add del">
          <ac:chgData name="Duaa Tariq" userId="25107bbd-8c8b-4e35-92f9-954944742a68" providerId="ADAL" clId="{ACAFADA4-7D7A-8749-8DF2-A1E6DD1D1FFC}" dt="2022-07-28T15:10:57.668" v="548" actId="26606"/>
          <ac:spMkLst>
            <pc:docMk/>
            <pc:sldMk cId="3855120612" sldId="257"/>
            <ac:spMk id="57" creationId="{6422113C-CD4B-4EA0-B9E0-96AFFF0F3EB8}"/>
          </ac:spMkLst>
        </pc:spChg>
        <pc:spChg chg="add del">
          <ac:chgData name="Duaa Tariq" userId="25107bbd-8c8b-4e35-92f9-954944742a68" providerId="ADAL" clId="{ACAFADA4-7D7A-8749-8DF2-A1E6DD1D1FFC}" dt="2022-07-28T15:11:05.160" v="550" actId="26606"/>
          <ac:spMkLst>
            <pc:docMk/>
            <pc:sldMk cId="3855120612" sldId="257"/>
            <ac:spMk id="59" creationId="{600EF80B-0391-4082-9AF5-F15B091B4CE9}"/>
          </ac:spMkLst>
        </pc:spChg>
        <pc:spChg chg="add del">
          <ac:chgData name="Duaa Tariq" userId="25107bbd-8c8b-4e35-92f9-954944742a68" providerId="ADAL" clId="{ACAFADA4-7D7A-8749-8DF2-A1E6DD1D1FFC}" dt="2022-07-28T15:11:05.160" v="550" actId="26606"/>
          <ac:spMkLst>
            <pc:docMk/>
            <pc:sldMk cId="3855120612" sldId="257"/>
            <ac:spMk id="60" creationId="{C6870151-9189-4C3A-8379-EF3D95827A0A}"/>
          </ac:spMkLst>
        </pc:spChg>
        <pc:spChg chg="add del">
          <ac:chgData name="Duaa Tariq" userId="25107bbd-8c8b-4e35-92f9-954944742a68" providerId="ADAL" clId="{ACAFADA4-7D7A-8749-8DF2-A1E6DD1D1FFC}" dt="2022-07-28T15:11:05.160" v="550" actId="26606"/>
          <ac:spMkLst>
            <pc:docMk/>
            <pc:sldMk cId="3855120612" sldId="257"/>
            <ac:spMk id="62" creationId="{123EA69C-102A-4DD0-9547-05DCD271D159}"/>
          </ac:spMkLst>
        </pc:spChg>
        <pc:spChg chg="add del">
          <ac:chgData name="Duaa Tariq" userId="25107bbd-8c8b-4e35-92f9-954944742a68" providerId="ADAL" clId="{ACAFADA4-7D7A-8749-8DF2-A1E6DD1D1FFC}" dt="2022-07-28T15:11:05.160" v="550" actId="26606"/>
          <ac:spMkLst>
            <pc:docMk/>
            <pc:sldMk cId="3855120612" sldId="257"/>
            <ac:spMk id="63" creationId="{3FBF03E8-C602-4192-9C52-F84B29FDCC88}"/>
          </ac:spMkLst>
        </pc:spChg>
        <pc:spChg chg="add del">
          <ac:chgData name="Duaa Tariq" userId="25107bbd-8c8b-4e35-92f9-954944742a68" providerId="ADAL" clId="{ACAFADA4-7D7A-8749-8DF2-A1E6DD1D1FFC}" dt="2022-07-28T15:11:05.160" v="550" actId="26606"/>
          <ac:spMkLst>
            <pc:docMk/>
            <pc:sldMk cId="3855120612" sldId="257"/>
            <ac:spMk id="64" creationId="{6A862265-5CA3-4C40-8582-7534C3B03C2A}"/>
          </ac:spMkLst>
        </pc:spChg>
        <pc:spChg chg="add">
          <ac:chgData name="Duaa Tariq" userId="25107bbd-8c8b-4e35-92f9-954944742a68" providerId="ADAL" clId="{ACAFADA4-7D7A-8749-8DF2-A1E6DD1D1FFC}" dt="2022-07-28T15:11:05.187" v="551" actId="26606"/>
          <ac:spMkLst>
            <pc:docMk/>
            <pc:sldMk cId="3855120612" sldId="257"/>
            <ac:spMk id="66" creationId="{7BEFDA1A-2A01-4C29-A5D0-AE6F050D07DF}"/>
          </ac:spMkLst>
        </pc:spChg>
        <pc:spChg chg="add">
          <ac:chgData name="Duaa Tariq" userId="25107bbd-8c8b-4e35-92f9-954944742a68" providerId="ADAL" clId="{ACAFADA4-7D7A-8749-8DF2-A1E6DD1D1FFC}" dt="2022-07-28T15:11:05.187" v="551" actId="26606"/>
          <ac:spMkLst>
            <pc:docMk/>
            <pc:sldMk cId="3855120612" sldId="257"/>
            <ac:spMk id="67" creationId="{279D3810-B86F-4009-84EC-DE0FEABD6FCE}"/>
          </ac:spMkLst>
        </pc:spChg>
        <pc:grpChg chg="add del">
          <ac:chgData name="Duaa Tariq" userId="25107bbd-8c8b-4e35-92f9-954944742a68" providerId="ADAL" clId="{ACAFADA4-7D7A-8749-8DF2-A1E6DD1D1FFC}" dt="2022-07-28T15:10:57.668" v="548" actId="26606"/>
          <ac:grpSpMkLst>
            <pc:docMk/>
            <pc:sldMk cId="3855120612" sldId="257"/>
            <ac:grpSpMk id="53" creationId="{8CC00BD5-20C7-4CC3-B391-35AEF228419D}"/>
          </ac:grpSpMkLst>
        </pc:grpChg>
        <pc:picChg chg="mod ord">
          <ac:chgData name="Duaa Tariq" userId="25107bbd-8c8b-4e35-92f9-954944742a68" providerId="ADAL" clId="{ACAFADA4-7D7A-8749-8DF2-A1E6DD1D1FFC}" dt="2022-07-28T15:11:42.900" v="563" actId="1076"/>
          <ac:picMkLst>
            <pc:docMk/>
            <pc:sldMk cId="3855120612" sldId="257"/>
            <ac:picMk id="5" creationId="{6D419DE8-E1E7-1CB0-02A1-32AECB15292A}"/>
          </ac:picMkLst>
        </pc:picChg>
        <pc:picChg chg="del">
          <ac:chgData name="Duaa Tariq" userId="25107bbd-8c8b-4e35-92f9-954944742a68" providerId="ADAL" clId="{ACAFADA4-7D7A-8749-8DF2-A1E6DD1D1FFC}" dt="2022-07-28T06:30:29.059" v="3"/>
          <ac:picMkLst>
            <pc:docMk/>
            <pc:sldMk cId="3855120612" sldId="257"/>
            <ac:picMk id="29" creationId="{C33612A4-0B77-4479-B2AA-F178599550AA}"/>
          </ac:picMkLst>
        </pc:picChg>
        <pc:picChg chg="add">
          <ac:chgData name="Duaa Tariq" userId="25107bbd-8c8b-4e35-92f9-954944742a68" providerId="ADAL" clId="{ACAFADA4-7D7A-8749-8DF2-A1E6DD1D1FFC}" dt="2022-07-28T15:11:05.187" v="551" actId="26606"/>
          <ac:picMkLst>
            <pc:docMk/>
            <pc:sldMk cId="3855120612" sldId="257"/>
            <ac:picMk id="68" creationId="{C33612A4-0B77-4479-B2AA-F178599550AA}"/>
          </ac:picMkLst>
        </pc:pic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3855120612" sldId="257"/>
            <ac:cxnSpMk id="25" creationId="{17FD20E5-30AF-47B9-9256-2E8E904CBBC1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3855120612" sldId="257"/>
            <ac:cxnSpMk id="31" creationId="{078A367A-3E83-4B48-A0F7-43FBE33328F5}"/>
          </ac:cxnSpMkLst>
        </pc:cxnChg>
        <pc:cxnChg chg="add">
          <ac:chgData name="Duaa Tariq" userId="25107bbd-8c8b-4e35-92f9-954944742a68" providerId="ADAL" clId="{ACAFADA4-7D7A-8749-8DF2-A1E6DD1D1FFC}" dt="2022-07-28T15:11:05.187" v="551" actId="26606"/>
          <ac:cxnSpMkLst>
            <pc:docMk/>
            <pc:sldMk cId="3855120612" sldId="257"/>
            <ac:cxnSpMk id="55" creationId="{17FD20E5-30AF-47B9-9256-2E8E904CBBC1}"/>
          </ac:cxnSpMkLst>
        </pc:cxnChg>
        <pc:cxnChg chg="add del">
          <ac:chgData name="Duaa Tariq" userId="25107bbd-8c8b-4e35-92f9-954944742a68" providerId="ADAL" clId="{ACAFADA4-7D7A-8749-8DF2-A1E6DD1D1FFC}" dt="2022-07-28T15:11:05.160" v="550" actId="26606"/>
          <ac:cxnSpMkLst>
            <pc:docMk/>
            <pc:sldMk cId="3855120612" sldId="257"/>
            <ac:cxnSpMk id="61" creationId="{D33AC32D-5F44-45F7-A0BD-7C11A86BED57}"/>
          </ac:cxnSpMkLst>
        </pc:cxnChg>
        <pc:cxnChg chg="add">
          <ac:chgData name="Duaa Tariq" userId="25107bbd-8c8b-4e35-92f9-954944742a68" providerId="ADAL" clId="{ACAFADA4-7D7A-8749-8DF2-A1E6DD1D1FFC}" dt="2022-07-28T15:11:05.187" v="551" actId="26606"/>
          <ac:cxnSpMkLst>
            <pc:docMk/>
            <pc:sldMk cId="3855120612" sldId="257"/>
            <ac:cxnSpMk id="69" creationId="{078A367A-3E83-4B48-A0F7-43FBE33328F5}"/>
          </ac:cxnSpMkLst>
        </pc:cxnChg>
      </pc:sldChg>
      <pc:sldChg chg="addSp delSp modSp mod">
        <pc:chgData name="Duaa Tariq" userId="25107bbd-8c8b-4e35-92f9-954944742a68" providerId="ADAL" clId="{ACAFADA4-7D7A-8749-8DF2-A1E6DD1D1FFC}" dt="2022-07-28T17:23:29.999" v="2534" actId="255"/>
        <pc:sldMkLst>
          <pc:docMk/>
          <pc:sldMk cId="510368790" sldId="258"/>
        </pc:sldMkLst>
        <pc:spChg chg="mod">
          <ac:chgData name="Duaa Tariq" userId="25107bbd-8c8b-4e35-92f9-954944742a68" providerId="ADAL" clId="{ACAFADA4-7D7A-8749-8DF2-A1E6DD1D1FFC}" dt="2022-07-28T16:39:36.161" v="2193" actId="26606"/>
          <ac:spMkLst>
            <pc:docMk/>
            <pc:sldMk cId="510368790" sldId="258"/>
            <ac:spMk id="2" creationId="{9C3D50C4-A37F-EF29-2A12-61614E65F8F1}"/>
          </ac:spMkLst>
        </pc:spChg>
        <pc:spChg chg="add del">
          <ac:chgData name="Duaa Tariq" userId="25107bbd-8c8b-4e35-92f9-954944742a68" providerId="ADAL" clId="{ACAFADA4-7D7A-8749-8DF2-A1E6DD1D1FFC}" dt="2022-07-28T16:41:50.742" v="2217" actId="26606"/>
          <ac:spMkLst>
            <pc:docMk/>
            <pc:sldMk cId="510368790" sldId="258"/>
            <ac:spMk id="10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1:50.742" v="2217" actId="26606"/>
          <ac:spMkLst>
            <pc:docMk/>
            <pc:sldMk cId="510368790" sldId="258"/>
            <ac:spMk id="14" creationId="{A3C183B1-1D4B-4E3D-A02E-A426E3BFA016}"/>
          </ac:spMkLst>
        </pc:spChg>
        <pc:graphicFrameChg chg="mod modGraphic">
          <ac:chgData name="Duaa Tariq" userId="25107bbd-8c8b-4e35-92f9-954944742a68" providerId="ADAL" clId="{ACAFADA4-7D7A-8749-8DF2-A1E6DD1D1FFC}" dt="2022-07-28T17:23:29.999" v="2534" actId="255"/>
          <ac:graphicFrameMkLst>
            <pc:docMk/>
            <pc:sldMk cId="510368790" sldId="258"/>
            <ac:graphicFrameMk id="5" creationId="{608661A9-CE29-60AB-E3C7-71F74E0EC7E0}"/>
          </ac:graphicFrameMkLst>
        </pc:graphicFrameChg>
        <pc:cxnChg chg="add del">
          <ac:chgData name="Duaa Tariq" userId="25107bbd-8c8b-4e35-92f9-954944742a68" providerId="ADAL" clId="{ACAFADA4-7D7A-8749-8DF2-A1E6DD1D1FFC}" dt="2022-07-28T16:41:50.742" v="2217" actId="26606"/>
          <ac:cxnSpMkLst>
            <pc:docMk/>
            <pc:sldMk cId="510368790" sldId="258"/>
            <ac:cxnSpMk id="12" creationId="{D259FEF2-F6A5-442F-BA10-4E39EECD0ABE}"/>
          </ac:cxnSpMkLst>
        </pc:cxnChg>
      </pc:sldChg>
      <pc:sldChg chg="addSp delSp modSp mod delDesignElem">
        <pc:chgData name="Duaa Tariq" userId="25107bbd-8c8b-4e35-92f9-954944742a68" providerId="ADAL" clId="{ACAFADA4-7D7A-8749-8DF2-A1E6DD1D1FFC}" dt="2022-07-28T15:16:45.627" v="608" actId="26606"/>
        <pc:sldMkLst>
          <pc:docMk/>
          <pc:sldMk cId="1184336734" sldId="259"/>
        </pc:sldMkLst>
        <pc:spChg chg="mod">
          <ac:chgData name="Duaa Tariq" userId="25107bbd-8c8b-4e35-92f9-954944742a68" providerId="ADAL" clId="{ACAFADA4-7D7A-8749-8DF2-A1E6DD1D1FFC}" dt="2022-07-28T15:16:45.627" v="608" actId="26606"/>
          <ac:spMkLst>
            <pc:docMk/>
            <pc:sldMk cId="1184336734" sldId="259"/>
            <ac:spMk id="2" creationId="{BB027416-17A5-AC1A-0DEB-E9FE19D3044E}"/>
          </ac:spMkLst>
        </pc:spChg>
        <pc:spChg chg="add del">
          <ac:chgData name="Duaa Tariq" userId="25107bbd-8c8b-4e35-92f9-954944742a68" providerId="ADAL" clId="{ACAFADA4-7D7A-8749-8DF2-A1E6DD1D1FFC}" dt="2022-07-28T15:16:45.596" v="607" actId="26606"/>
          <ac:spMkLst>
            <pc:docMk/>
            <pc:sldMk cId="1184336734" sldId="259"/>
            <ac:spMk id="1030" creationId="{03D5B5D5-F5BE-1C32-06B7-CF95719872C0}"/>
          </ac:spMkLst>
        </pc:spChg>
        <pc:spChg chg="add">
          <ac:chgData name="Duaa Tariq" userId="25107bbd-8c8b-4e35-92f9-954944742a68" providerId="ADAL" clId="{ACAFADA4-7D7A-8749-8DF2-A1E6DD1D1FFC}" dt="2022-07-28T15:16:45.627" v="608" actId="26606"/>
          <ac:spMkLst>
            <pc:docMk/>
            <pc:sldMk cId="1184336734" sldId="259"/>
            <ac:spMk id="1031" creationId="{0CABCAE3-64FC-4149-819F-2C1812824154}"/>
          </ac:spMkLst>
        </pc:spChg>
        <pc:spChg chg="add del">
          <ac:chgData name="Duaa Tariq" userId="25107bbd-8c8b-4e35-92f9-954944742a68" providerId="ADAL" clId="{ACAFADA4-7D7A-8749-8DF2-A1E6DD1D1FFC}" dt="2022-07-28T15:16:45.596" v="607" actId="26606"/>
          <ac:spMkLst>
            <pc:docMk/>
            <pc:sldMk cId="1184336734" sldId="259"/>
            <ac:spMk id="1033" creationId="{021A4066-B261-49FE-952E-A0FE3EE75CD2}"/>
          </ac:spMkLst>
        </pc:spChg>
        <pc:spChg chg="add del">
          <ac:chgData name="Duaa Tariq" userId="25107bbd-8c8b-4e35-92f9-954944742a68" providerId="ADAL" clId="{ACAFADA4-7D7A-8749-8DF2-A1E6DD1D1FFC}" dt="2022-07-28T15:16:45.596" v="607" actId="26606"/>
          <ac:spMkLst>
            <pc:docMk/>
            <pc:sldMk cId="1184336734" sldId="259"/>
            <ac:spMk id="1037" creationId="{81958111-BC13-4D45-AB27-0C2C83F9BA64}"/>
          </ac:spMkLst>
        </pc:spChg>
        <pc:spChg chg="add">
          <ac:chgData name="Duaa Tariq" userId="25107bbd-8c8b-4e35-92f9-954944742a68" providerId="ADAL" clId="{ACAFADA4-7D7A-8749-8DF2-A1E6DD1D1FFC}" dt="2022-07-28T15:16:45.627" v="608" actId="26606"/>
          <ac:spMkLst>
            <pc:docMk/>
            <pc:sldMk cId="1184336734" sldId="259"/>
            <ac:spMk id="1049" creationId="{622F7FD7-8884-4FD5-95AB-0B5C6033ADF7}"/>
          </ac:spMkLst>
        </pc:spChg>
        <pc:spChg chg="add">
          <ac:chgData name="Duaa Tariq" userId="25107bbd-8c8b-4e35-92f9-954944742a68" providerId="ADAL" clId="{ACAFADA4-7D7A-8749-8DF2-A1E6DD1D1FFC}" dt="2022-07-28T15:16:45.627" v="608" actId="26606"/>
          <ac:spMkLst>
            <pc:docMk/>
            <pc:sldMk cId="1184336734" sldId="259"/>
            <ac:spMk id="1054" creationId="{2FA7AD0A-1871-4DF8-9235-F49D0513B9C1}"/>
          </ac:spMkLst>
        </pc:spChg>
        <pc:spChg chg="add">
          <ac:chgData name="Duaa Tariq" userId="25107bbd-8c8b-4e35-92f9-954944742a68" providerId="ADAL" clId="{ACAFADA4-7D7A-8749-8DF2-A1E6DD1D1FFC}" dt="2022-07-28T15:16:45.627" v="608" actId="26606"/>
          <ac:spMkLst>
            <pc:docMk/>
            <pc:sldMk cId="1184336734" sldId="259"/>
            <ac:spMk id="1055" creationId="{36B04CFB-FAE5-47DD-9B3E-4E9BA7A89CC1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184336734" sldId="259"/>
            <ac:spMk id="1133" creationId="{0CABCAE3-64FC-4149-819F-2C1812824154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184336734" sldId="259"/>
            <ac:spMk id="1138" creationId="{9AB26DBC-1F7F-4AC0-A88C-69712701E629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184336734" sldId="259"/>
            <ac:spMk id="1139" creationId="{6F099884-7695-4976-8EBD-ECB5AF05355F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184336734" sldId="259"/>
            <ac:spMk id="1143" creationId="{74163961-0280-48BA-BC84-97E03B009955}"/>
          </ac:spMkLst>
        </pc:spChg>
        <pc:grpChg chg="add del">
          <ac:chgData name="Duaa Tariq" userId="25107bbd-8c8b-4e35-92f9-954944742a68" providerId="ADAL" clId="{ACAFADA4-7D7A-8749-8DF2-A1E6DD1D1FFC}" dt="2022-07-28T15:16:45.596" v="607" actId="26606"/>
          <ac:grpSpMkLst>
            <pc:docMk/>
            <pc:sldMk cId="1184336734" sldId="259"/>
            <ac:grpSpMk id="1039" creationId="{82188758-E18A-4CE5-9D03-F4BF5D887C3F}"/>
          </ac:grpSpMkLst>
        </pc:grpChg>
        <pc:grpChg chg="add">
          <ac:chgData name="Duaa Tariq" userId="25107bbd-8c8b-4e35-92f9-954944742a68" providerId="ADAL" clId="{ACAFADA4-7D7A-8749-8DF2-A1E6DD1D1FFC}" dt="2022-07-28T15:16:45.627" v="608" actId="26606"/>
          <ac:grpSpMkLst>
            <pc:docMk/>
            <pc:sldMk cId="1184336734" sldId="259"/>
            <ac:grpSpMk id="1057" creationId="{E8ACF89C-CFC3-4D68-B3C4-2BEFB7BBE5F7}"/>
          </ac:grpSpMkLst>
        </pc:grpChg>
        <pc:grpChg chg="del">
          <ac:chgData name="Duaa Tariq" userId="25107bbd-8c8b-4e35-92f9-954944742a68" providerId="ADAL" clId="{ACAFADA4-7D7A-8749-8DF2-A1E6DD1D1FFC}" dt="2022-07-28T06:30:29.059" v="3"/>
          <ac:grpSpMkLst>
            <pc:docMk/>
            <pc:sldMk cId="1184336734" sldId="259"/>
            <ac:grpSpMk id="1140" creationId="{32F6B6B9-C579-41A6-A7D1-A7AB4AA6D233}"/>
          </ac:grpSpMkLst>
        </pc:grpChg>
        <pc:picChg chg="mod">
          <ac:chgData name="Duaa Tariq" userId="25107bbd-8c8b-4e35-92f9-954944742a68" providerId="ADAL" clId="{ACAFADA4-7D7A-8749-8DF2-A1E6DD1D1FFC}" dt="2022-07-28T15:16:45.627" v="608" actId="26606"/>
          <ac:picMkLst>
            <pc:docMk/>
            <pc:sldMk cId="1184336734" sldId="259"/>
            <ac:picMk id="1026" creationId="{0434DEB0-11E3-8065-84BA-FD427B478E66}"/>
          </ac:picMkLst>
        </pc:picChg>
        <pc:picChg chg="add del">
          <ac:chgData name="Duaa Tariq" userId="25107bbd-8c8b-4e35-92f9-954944742a68" providerId="ADAL" clId="{ACAFADA4-7D7A-8749-8DF2-A1E6DD1D1FFC}" dt="2022-07-28T15:16:45.596" v="607" actId="26606"/>
          <ac:picMkLst>
            <pc:docMk/>
            <pc:sldMk cId="1184336734" sldId="259"/>
            <ac:picMk id="1043" creationId="{D42F4933-2ECF-4EE5-BCE4-F19E3CA609FE}"/>
          </ac:picMkLst>
        </pc:picChg>
        <pc:picChg chg="add">
          <ac:chgData name="Duaa Tariq" userId="25107bbd-8c8b-4e35-92f9-954944742a68" providerId="ADAL" clId="{ACAFADA4-7D7A-8749-8DF2-A1E6DD1D1FFC}" dt="2022-07-28T15:16:45.627" v="608" actId="26606"/>
          <ac:picMkLst>
            <pc:docMk/>
            <pc:sldMk cId="1184336734" sldId="259"/>
            <ac:picMk id="1048" creationId="{012FDCFE-9AD2-4D8A-8CBF-B3AA37EBF6DD}"/>
          </ac:picMkLst>
        </pc:picChg>
        <pc:picChg chg="add">
          <ac:chgData name="Duaa Tariq" userId="25107bbd-8c8b-4e35-92f9-954944742a68" providerId="ADAL" clId="{ACAFADA4-7D7A-8749-8DF2-A1E6DD1D1FFC}" dt="2022-07-28T15:16:45.627" v="608" actId="26606"/>
          <ac:picMkLst>
            <pc:docMk/>
            <pc:sldMk cId="1184336734" sldId="259"/>
            <ac:picMk id="1051" creationId="{16EFE474-4FE0-4E8F-8F09-5ED2C9E76A84}"/>
          </ac:picMkLst>
        </pc:picChg>
        <pc:picChg chg="del">
          <ac:chgData name="Duaa Tariq" userId="25107bbd-8c8b-4e35-92f9-954944742a68" providerId="ADAL" clId="{ACAFADA4-7D7A-8749-8DF2-A1E6DD1D1FFC}" dt="2022-07-28T06:30:29.059" v="3"/>
          <ac:picMkLst>
            <pc:docMk/>
            <pc:sldMk cId="1184336734" sldId="259"/>
            <ac:picMk id="1132" creationId="{FC7852F8-6371-4D0E-ADF1-AD67B8FD8F9E}"/>
          </ac:picMkLst>
        </pc:picChg>
        <pc:picChg chg="del">
          <ac:chgData name="Duaa Tariq" userId="25107bbd-8c8b-4e35-92f9-954944742a68" providerId="ADAL" clId="{ACAFADA4-7D7A-8749-8DF2-A1E6DD1D1FFC}" dt="2022-07-28T06:30:29.059" v="3"/>
          <ac:picMkLst>
            <pc:docMk/>
            <pc:sldMk cId="1184336734" sldId="259"/>
            <ac:picMk id="1135" creationId="{012FDCFE-9AD2-4D8A-8CBF-B3AA37EBF6DD}"/>
          </ac:picMkLst>
        </pc:picChg>
        <pc:cxnChg chg="add del">
          <ac:chgData name="Duaa Tariq" userId="25107bbd-8c8b-4e35-92f9-954944742a68" providerId="ADAL" clId="{ACAFADA4-7D7A-8749-8DF2-A1E6DD1D1FFC}" dt="2022-07-28T15:16:45.596" v="607" actId="26606"/>
          <ac:cxnSpMkLst>
            <pc:docMk/>
            <pc:sldMk cId="1184336734" sldId="259"/>
            <ac:cxnSpMk id="1035" creationId="{381B4579-E2EA-4BD7-94FF-0A0BEE135C6B}"/>
          </ac:cxnSpMkLst>
        </pc:cxnChg>
        <pc:cxnChg chg="add del">
          <ac:chgData name="Duaa Tariq" userId="25107bbd-8c8b-4e35-92f9-954944742a68" providerId="ADAL" clId="{ACAFADA4-7D7A-8749-8DF2-A1E6DD1D1FFC}" dt="2022-07-28T15:16:45.596" v="607" actId="26606"/>
          <ac:cxnSpMkLst>
            <pc:docMk/>
            <pc:sldMk cId="1184336734" sldId="259"/>
            <ac:cxnSpMk id="1045" creationId="{C6FAC23C-014D-4AC5-AD1B-36F7D0E7EF32}"/>
          </ac:cxnSpMkLst>
        </pc:cxnChg>
        <pc:cxnChg chg="add">
          <ac:chgData name="Duaa Tariq" userId="25107bbd-8c8b-4e35-92f9-954944742a68" providerId="ADAL" clId="{ACAFADA4-7D7A-8749-8DF2-A1E6DD1D1FFC}" dt="2022-07-28T15:16:45.627" v="608" actId="26606"/>
          <ac:cxnSpMkLst>
            <pc:docMk/>
            <pc:sldMk cId="1184336734" sldId="259"/>
            <ac:cxnSpMk id="1050" creationId="{FBD463FC-4CA8-4FF4-85A3-AF9F4B98D210}"/>
          </ac:cxnSpMkLst>
        </pc:cxnChg>
        <pc:cxnChg chg="add">
          <ac:chgData name="Duaa Tariq" userId="25107bbd-8c8b-4e35-92f9-954944742a68" providerId="ADAL" clId="{ACAFADA4-7D7A-8749-8DF2-A1E6DD1D1FFC}" dt="2022-07-28T15:16:45.627" v="608" actId="26606"/>
          <ac:cxnSpMkLst>
            <pc:docMk/>
            <pc:sldMk cId="1184336734" sldId="259"/>
            <ac:cxnSpMk id="1052" creationId="{BECF35C3-8B44-4F4B-BD25-4C01823DB22A}"/>
          </ac:cxnSpMkLst>
        </pc:cxnChg>
        <pc:cxnChg chg="add">
          <ac:chgData name="Duaa Tariq" userId="25107bbd-8c8b-4e35-92f9-954944742a68" providerId="ADAL" clId="{ACAFADA4-7D7A-8749-8DF2-A1E6DD1D1FFC}" dt="2022-07-28T15:16:45.627" v="608" actId="26606"/>
          <ac:cxnSpMkLst>
            <pc:docMk/>
            <pc:sldMk cId="1184336734" sldId="259"/>
            <ac:cxnSpMk id="1053" creationId="{CF8B8C81-54DC-4AF5-B682-3A2C70A6B55C}"/>
          </ac:cxnSpMkLst>
        </pc:cxnChg>
        <pc:cxnChg chg="add">
          <ac:chgData name="Duaa Tariq" userId="25107bbd-8c8b-4e35-92f9-954944742a68" providerId="ADAL" clId="{ACAFADA4-7D7A-8749-8DF2-A1E6DD1D1FFC}" dt="2022-07-28T15:16:45.627" v="608" actId="26606"/>
          <ac:cxnSpMkLst>
            <pc:docMk/>
            <pc:sldMk cId="1184336734" sldId="259"/>
            <ac:cxnSpMk id="1056" creationId="{EE68D41B-9286-479F-9AB7-678C8E348D71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184336734" sldId="259"/>
            <ac:cxnSpMk id="1134" creationId="{60356817-A471-4572-AE96-579F6D6BFD9B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184336734" sldId="259"/>
            <ac:cxnSpMk id="1136" creationId="{FBD463FC-4CA8-4FF4-85A3-AF9F4B98D210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184336734" sldId="259"/>
            <ac:cxnSpMk id="1137" creationId="{BECF35C3-8B44-4F4B-BD25-4C01823DB22A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184336734" sldId="259"/>
            <ac:cxnSpMk id="1144" creationId="{BFAC20BB-5902-4D8F-9A2A-E4B516EF39DE}"/>
          </ac:cxnSpMkLst>
        </pc:cxnChg>
      </pc:sldChg>
      <pc:sldChg chg="addSp delSp modSp mod delDesignElem">
        <pc:chgData name="Duaa Tariq" userId="25107bbd-8c8b-4e35-92f9-954944742a68" providerId="ADAL" clId="{ACAFADA4-7D7A-8749-8DF2-A1E6DD1D1FFC}" dt="2022-07-28T15:16:27.658" v="605" actId="26606"/>
        <pc:sldMkLst>
          <pc:docMk/>
          <pc:sldMk cId="1346129227" sldId="260"/>
        </pc:sldMkLst>
        <pc:spChg chg="mod">
          <ac:chgData name="Duaa Tariq" userId="25107bbd-8c8b-4e35-92f9-954944742a68" providerId="ADAL" clId="{ACAFADA4-7D7A-8749-8DF2-A1E6DD1D1FFC}" dt="2022-07-28T15:16:27.630" v="604" actId="26606"/>
          <ac:spMkLst>
            <pc:docMk/>
            <pc:sldMk cId="1346129227" sldId="260"/>
            <ac:spMk id="2" creationId="{16269742-B9B9-F214-669B-4D9B4BD0704D}"/>
          </ac:spMkLst>
        </pc:spChg>
        <pc:spChg chg="mod ord">
          <ac:chgData name="Duaa Tariq" userId="25107bbd-8c8b-4e35-92f9-954944742a68" providerId="ADAL" clId="{ACAFADA4-7D7A-8749-8DF2-A1E6DD1D1FFC}" dt="2022-07-28T15:16:27.630" v="604" actId="26606"/>
          <ac:spMkLst>
            <pc:docMk/>
            <pc:sldMk cId="1346129227" sldId="260"/>
            <ac:spMk id="3" creationId="{1EC65E1D-453D-C200-FA71-9B37711246D4}"/>
          </ac:spMkLst>
        </pc:spChg>
        <pc:spChg chg="add del">
          <ac:chgData name="Duaa Tariq" userId="25107bbd-8c8b-4e35-92f9-954944742a68" providerId="ADAL" clId="{ACAFADA4-7D7A-8749-8DF2-A1E6DD1D1FFC}" dt="2022-07-28T15:15:43.121" v="595" actId="26606"/>
          <ac:spMkLst>
            <pc:docMk/>
            <pc:sldMk cId="1346129227" sldId="260"/>
            <ac:spMk id="7" creationId="{021A4066-B261-49FE-952E-A0FE3EE75CD2}"/>
          </ac:spMkLst>
        </pc:spChg>
        <pc:spChg chg="add del">
          <ac:chgData name="Duaa Tariq" userId="25107bbd-8c8b-4e35-92f9-954944742a68" providerId="ADAL" clId="{ACAFADA4-7D7A-8749-8DF2-A1E6DD1D1FFC}" dt="2022-07-28T15:15:43.121" v="595" actId="26606"/>
          <ac:spMkLst>
            <pc:docMk/>
            <pc:sldMk cId="1346129227" sldId="260"/>
            <ac:spMk id="9" creationId="{81958111-BC13-4D45-AB27-0C2C83F9BA64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346129227" sldId="260"/>
            <ac:spMk id="10" creationId="{3193BA5C-B8F3-4972-BA54-014C48FAFA42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346129227" sldId="260"/>
            <ac:spMk id="14" creationId="{05B93327-222A-4DAC-9163-371BF44CDB0C}"/>
          </ac:spMkLst>
        </pc:spChg>
        <pc:spChg chg="del">
          <ac:chgData name="Duaa Tariq" userId="25107bbd-8c8b-4e35-92f9-954944742a68" providerId="ADAL" clId="{ACAFADA4-7D7A-8749-8DF2-A1E6DD1D1FFC}" dt="2022-07-28T06:30:29.059" v="3"/>
          <ac:spMkLst>
            <pc:docMk/>
            <pc:sldMk cId="1346129227" sldId="260"/>
            <ac:spMk id="20" creationId="{56388820-A63D-463C-9DBC-060A5ABE33B6}"/>
          </ac:spMkLst>
        </pc:spChg>
        <pc:spChg chg="add del">
          <ac:chgData name="Duaa Tariq" userId="25107bbd-8c8b-4e35-92f9-954944742a68" providerId="ADAL" clId="{ACAFADA4-7D7A-8749-8DF2-A1E6DD1D1FFC}" dt="2022-07-28T15:15:45.540" v="597" actId="26606"/>
          <ac:spMkLst>
            <pc:docMk/>
            <pc:sldMk cId="1346129227" sldId="260"/>
            <ac:spMk id="21" creationId="{5BB14454-D00C-4958-BB39-F5F9F3ACD499}"/>
          </ac:spMkLst>
        </pc:spChg>
        <pc:spChg chg="add del">
          <ac:chgData name="Duaa Tariq" userId="25107bbd-8c8b-4e35-92f9-954944742a68" providerId="ADAL" clId="{ACAFADA4-7D7A-8749-8DF2-A1E6DD1D1FFC}" dt="2022-07-28T15:15:45.540" v="597" actId="26606"/>
          <ac:spMkLst>
            <pc:docMk/>
            <pc:sldMk cId="1346129227" sldId="260"/>
            <ac:spMk id="24" creationId="{A1084370-0E70-4003-9787-3490FCC20E13}"/>
          </ac:spMkLst>
        </pc:spChg>
        <pc:spChg chg="add del">
          <ac:chgData name="Duaa Tariq" userId="25107bbd-8c8b-4e35-92f9-954944742a68" providerId="ADAL" clId="{ACAFADA4-7D7A-8749-8DF2-A1E6DD1D1FFC}" dt="2022-07-28T15:15:46.793" v="599" actId="26606"/>
          <ac:spMkLst>
            <pc:docMk/>
            <pc:sldMk cId="1346129227" sldId="260"/>
            <ac:spMk id="31" creationId="{1C2A4B30-77D7-4FFB-8B53-A88BD68CABD2}"/>
          </ac:spMkLst>
        </pc:spChg>
        <pc:spChg chg="add del">
          <ac:chgData name="Duaa Tariq" userId="25107bbd-8c8b-4e35-92f9-954944742a68" providerId="ADAL" clId="{ACAFADA4-7D7A-8749-8DF2-A1E6DD1D1FFC}" dt="2022-07-28T15:15:46.793" v="599" actId="26606"/>
          <ac:spMkLst>
            <pc:docMk/>
            <pc:sldMk cId="1346129227" sldId="260"/>
            <ac:spMk id="33" creationId="{01E4D783-AD45-49E7-B6C7-BBACB8290688}"/>
          </ac:spMkLst>
        </pc:spChg>
        <pc:spChg chg="add del">
          <ac:chgData name="Duaa Tariq" userId="25107bbd-8c8b-4e35-92f9-954944742a68" providerId="ADAL" clId="{ACAFADA4-7D7A-8749-8DF2-A1E6DD1D1FFC}" dt="2022-07-28T15:15:47.380" v="601" actId="26606"/>
          <ac:spMkLst>
            <pc:docMk/>
            <pc:sldMk cId="1346129227" sldId="260"/>
            <ac:spMk id="35" creationId="{45C76AC0-BB6B-419E-A327-AFA29750080A}"/>
          </ac:spMkLst>
        </pc:spChg>
        <pc:spChg chg="add del">
          <ac:chgData name="Duaa Tariq" userId="25107bbd-8c8b-4e35-92f9-954944742a68" providerId="ADAL" clId="{ACAFADA4-7D7A-8749-8DF2-A1E6DD1D1FFC}" dt="2022-07-28T15:15:47.380" v="601" actId="26606"/>
          <ac:spMkLst>
            <pc:docMk/>
            <pc:sldMk cId="1346129227" sldId="260"/>
            <ac:spMk id="37" creationId="{8B0E4246-09B8-46D7-A0D2-4D264863AD39}"/>
          </ac:spMkLst>
        </pc:spChg>
        <pc:spChg chg="add del">
          <ac:chgData name="Duaa Tariq" userId="25107bbd-8c8b-4e35-92f9-954944742a68" providerId="ADAL" clId="{ACAFADA4-7D7A-8749-8DF2-A1E6DD1D1FFC}" dt="2022-07-28T15:16:27.658" v="605" actId="26606"/>
          <ac:spMkLst>
            <pc:docMk/>
            <pc:sldMk cId="1346129227" sldId="260"/>
            <ac:spMk id="40" creationId="{3193BA5C-B8F3-4972-BA54-014C48FAFA42}"/>
          </ac:spMkLst>
        </pc:spChg>
        <pc:spChg chg="add del">
          <ac:chgData name="Duaa Tariq" userId="25107bbd-8c8b-4e35-92f9-954944742a68" providerId="ADAL" clId="{ACAFADA4-7D7A-8749-8DF2-A1E6DD1D1FFC}" dt="2022-07-28T15:16:27.658" v="605" actId="26606"/>
          <ac:spMkLst>
            <pc:docMk/>
            <pc:sldMk cId="1346129227" sldId="260"/>
            <ac:spMk id="42" creationId="{05B93327-222A-4DAC-9163-371BF44CDB0C}"/>
          </ac:spMkLst>
        </pc:spChg>
        <pc:spChg chg="add del">
          <ac:chgData name="Duaa Tariq" userId="25107bbd-8c8b-4e35-92f9-954944742a68" providerId="ADAL" clId="{ACAFADA4-7D7A-8749-8DF2-A1E6DD1D1FFC}" dt="2022-07-28T15:16:27.658" v="605" actId="26606"/>
          <ac:spMkLst>
            <pc:docMk/>
            <pc:sldMk cId="1346129227" sldId="260"/>
            <ac:spMk id="45" creationId="{56388820-A63D-463C-9DBC-060A5ABE33B6}"/>
          </ac:spMkLst>
        </pc:spChg>
        <pc:spChg chg="add del">
          <ac:chgData name="Duaa Tariq" userId="25107bbd-8c8b-4e35-92f9-954944742a68" providerId="ADAL" clId="{ACAFADA4-7D7A-8749-8DF2-A1E6DD1D1FFC}" dt="2022-07-28T15:16:27.630" v="604" actId="26606"/>
          <ac:spMkLst>
            <pc:docMk/>
            <pc:sldMk cId="1346129227" sldId="260"/>
            <ac:spMk id="52" creationId="{35C3D674-3D59-4E93-80CA-0C0A9095E816}"/>
          </ac:spMkLst>
        </pc:spChg>
        <pc:spChg chg="add del">
          <ac:chgData name="Duaa Tariq" userId="25107bbd-8c8b-4e35-92f9-954944742a68" providerId="ADAL" clId="{ACAFADA4-7D7A-8749-8DF2-A1E6DD1D1FFC}" dt="2022-07-28T15:16:27.630" v="604" actId="26606"/>
          <ac:spMkLst>
            <pc:docMk/>
            <pc:sldMk cId="1346129227" sldId="260"/>
            <ac:spMk id="56" creationId="{EF2A81E1-BCBE-426B-8C09-33274E69409D}"/>
          </ac:spMkLst>
        </pc:spChg>
        <pc:spChg chg="add">
          <ac:chgData name="Duaa Tariq" userId="25107bbd-8c8b-4e35-92f9-954944742a68" providerId="ADAL" clId="{ACAFADA4-7D7A-8749-8DF2-A1E6DD1D1FFC}" dt="2022-07-28T15:16:27.658" v="605" actId="26606"/>
          <ac:spMkLst>
            <pc:docMk/>
            <pc:sldMk cId="1346129227" sldId="260"/>
            <ac:spMk id="63" creationId="{021A4066-B261-49FE-952E-A0FE3EE75CD2}"/>
          </ac:spMkLst>
        </pc:spChg>
        <pc:spChg chg="add">
          <ac:chgData name="Duaa Tariq" userId="25107bbd-8c8b-4e35-92f9-954944742a68" providerId="ADAL" clId="{ACAFADA4-7D7A-8749-8DF2-A1E6DD1D1FFC}" dt="2022-07-28T15:16:27.658" v="605" actId="26606"/>
          <ac:spMkLst>
            <pc:docMk/>
            <pc:sldMk cId="1346129227" sldId="260"/>
            <ac:spMk id="66" creationId="{81958111-BC13-4D45-AB27-0C2C83F9BA64}"/>
          </ac:spMkLst>
        </pc:spChg>
        <pc:grpChg chg="add del">
          <ac:chgData name="Duaa Tariq" userId="25107bbd-8c8b-4e35-92f9-954944742a68" providerId="ADAL" clId="{ACAFADA4-7D7A-8749-8DF2-A1E6DD1D1FFC}" dt="2022-07-28T15:15:43.121" v="595" actId="26606"/>
          <ac:grpSpMkLst>
            <pc:docMk/>
            <pc:sldMk cId="1346129227" sldId="260"/>
            <ac:grpSpMk id="11" creationId="{82188758-E18A-4CE5-9D03-F4BF5D887C3F}"/>
          </ac:grpSpMkLst>
        </pc:grpChg>
        <pc:grpChg chg="del">
          <ac:chgData name="Duaa Tariq" userId="25107bbd-8c8b-4e35-92f9-954944742a68" providerId="ADAL" clId="{ACAFADA4-7D7A-8749-8DF2-A1E6DD1D1FFC}" dt="2022-07-28T06:30:29.059" v="3"/>
          <ac:grpSpMkLst>
            <pc:docMk/>
            <pc:sldMk cId="1346129227" sldId="260"/>
            <ac:grpSpMk id="16" creationId="{14EE34E3-F117-4487-8ACF-33DA65FA11B3}"/>
          </ac:grpSpMkLst>
        </pc:grpChg>
        <pc:grpChg chg="add del">
          <ac:chgData name="Duaa Tariq" userId="25107bbd-8c8b-4e35-92f9-954944742a68" providerId="ADAL" clId="{ACAFADA4-7D7A-8749-8DF2-A1E6DD1D1FFC}" dt="2022-07-28T15:15:45.540" v="597" actId="26606"/>
          <ac:grpSpMkLst>
            <pc:docMk/>
            <pc:sldMk cId="1346129227" sldId="260"/>
            <ac:grpSpMk id="25" creationId="{2B7C66D2-22E8-4E8F-829B-050BFA7C86C5}"/>
          </ac:grpSpMkLst>
        </pc:grpChg>
        <pc:grpChg chg="add del">
          <ac:chgData name="Duaa Tariq" userId="25107bbd-8c8b-4e35-92f9-954944742a68" providerId="ADAL" clId="{ACAFADA4-7D7A-8749-8DF2-A1E6DD1D1FFC}" dt="2022-07-28T15:16:27.658" v="605" actId="26606"/>
          <ac:grpSpMkLst>
            <pc:docMk/>
            <pc:sldMk cId="1346129227" sldId="260"/>
            <ac:grpSpMk id="43" creationId="{14EE34E3-F117-4487-8ACF-33DA65FA11B3}"/>
          </ac:grpSpMkLst>
        </pc:grpChg>
        <pc:grpChg chg="add">
          <ac:chgData name="Duaa Tariq" userId="25107bbd-8c8b-4e35-92f9-954944742a68" providerId="ADAL" clId="{ACAFADA4-7D7A-8749-8DF2-A1E6DD1D1FFC}" dt="2022-07-28T15:16:27.658" v="605" actId="26606"/>
          <ac:grpSpMkLst>
            <pc:docMk/>
            <pc:sldMk cId="1346129227" sldId="260"/>
            <ac:grpSpMk id="67" creationId="{82188758-E18A-4CE5-9D03-F4BF5D887C3F}"/>
          </ac:grpSpMkLst>
        </pc:grpChg>
        <pc:picChg chg="mod">
          <ac:chgData name="Duaa Tariq" userId="25107bbd-8c8b-4e35-92f9-954944742a68" providerId="ADAL" clId="{ACAFADA4-7D7A-8749-8DF2-A1E6DD1D1FFC}" dt="2022-07-28T15:16:27.658" v="605" actId="26606"/>
          <ac:picMkLst>
            <pc:docMk/>
            <pc:sldMk cId="1346129227" sldId="260"/>
            <ac:picMk id="5" creationId="{F0668E9E-14B6-CB25-CDCC-7ED77416F8D9}"/>
          </ac:picMkLst>
        </pc:picChg>
        <pc:picChg chg="add del">
          <ac:chgData name="Duaa Tariq" userId="25107bbd-8c8b-4e35-92f9-954944742a68" providerId="ADAL" clId="{ACAFADA4-7D7A-8749-8DF2-A1E6DD1D1FFC}" dt="2022-07-28T15:15:43.121" v="595" actId="26606"/>
          <ac:picMkLst>
            <pc:docMk/>
            <pc:sldMk cId="1346129227" sldId="260"/>
            <ac:picMk id="13" creationId="{D42F4933-2ECF-4EE5-BCE4-F19E3CA609FE}"/>
          </ac:picMkLst>
        </pc:picChg>
        <pc:picChg chg="del">
          <ac:chgData name="Duaa Tariq" userId="25107bbd-8c8b-4e35-92f9-954944742a68" providerId="ADAL" clId="{ACAFADA4-7D7A-8749-8DF2-A1E6DD1D1FFC}" dt="2022-07-28T06:30:29.059" v="3"/>
          <ac:picMkLst>
            <pc:docMk/>
            <pc:sldMk cId="1346129227" sldId="260"/>
            <ac:picMk id="22" creationId="{C04ED70F-D6FD-4EB1-A171-D30F885FE73E}"/>
          </ac:picMkLst>
        </pc:picChg>
        <pc:picChg chg="add del">
          <ac:chgData name="Duaa Tariq" userId="25107bbd-8c8b-4e35-92f9-954944742a68" providerId="ADAL" clId="{ACAFADA4-7D7A-8749-8DF2-A1E6DD1D1FFC}" dt="2022-07-28T15:15:45.540" v="597" actId="26606"/>
          <ac:picMkLst>
            <pc:docMk/>
            <pc:sldMk cId="1346129227" sldId="260"/>
            <ac:picMk id="28" creationId="{3635D2BC-4EDA-4A3E-83BF-035608099BD5}"/>
          </ac:picMkLst>
        </pc:picChg>
        <pc:picChg chg="add del">
          <ac:chgData name="Duaa Tariq" userId="25107bbd-8c8b-4e35-92f9-954944742a68" providerId="ADAL" clId="{ACAFADA4-7D7A-8749-8DF2-A1E6DD1D1FFC}" dt="2022-07-28T15:15:47.380" v="601" actId="26606"/>
          <ac:picMkLst>
            <pc:docMk/>
            <pc:sldMk cId="1346129227" sldId="260"/>
            <ac:picMk id="38" creationId="{F50C8D8D-B32F-4194-8321-164EC442750E}"/>
          </ac:picMkLst>
        </pc:picChg>
        <pc:picChg chg="add del">
          <ac:chgData name="Duaa Tariq" userId="25107bbd-8c8b-4e35-92f9-954944742a68" providerId="ADAL" clId="{ACAFADA4-7D7A-8749-8DF2-A1E6DD1D1FFC}" dt="2022-07-28T15:16:27.658" v="605" actId="26606"/>
          <ac:picMkLst>
            <pc:docMk/>
            <pc:sldMk cId="1346129227" sldId="260"/>
            <ac:picMk id="46" creationId="{C04ED70F-D6FD-4EB1-A171-D30F885FE73E}"/>
          </ac:picMkLst>
        </pc:picChg>
        <pc:picChg chg="add del">
          <ac:chgData name="Duaa Tariq" userId="25107bbd-8c8b-4e35-92f9-954944742a68" providerId="ADAL" clId="{ACAFADA4-7D7A-8749-8DF2-A1E6DD1D1FFC}" dt="2022-07-28T15:16:27.630" v="604" actId="26606"/>
          <ac:picMkLst>
            <pc:docMk/>
            <pc:sldMk cId="1346129227" sldId="260"/>
            <ac:picMk id="58" creationId="{39D1DDD4-5BB3-45BA-B9B3-06B62299AD79}"/>
          </ac:picMkLst>
        </pc:picChg>
        <pc:picChg chg="add">
          <ac:chgData name="Duaa Tariq" userId="25107bbd-8c8b-4e35-92f9-954944742a68" providerId="ADAL" clId="{ACAFADA4-7D7A-8749-8DF2-A1E6DD1D1FFC}" dt="2022-07-28T15:16:27.658" v="605" actId="26606"/>
          <ac:picMkLst>
            <pc:docMk/>
            <pc:sldMk cId="1346129227" sldId="260"/>
            <ac:picMk id="62" creationId="{D42F4933-2ECF-4EE5-BCE4-F19E3CA609FE}"/>
          </ac:picMkLst>
        </pc:picChg>
        <pc:cxnChg chg="add del">
          <ac:chgData name="Duaa Tariq" userId="25107bbd-8c8b-4e35-92f9-954944742a68" providerId="ADAL" clId="{ACAFADA4-7D7A-8749-8DF2-A1E6DD1D1FFC}" dt="2022-07-28T15:15:43.121" v="595" actId="26606"/>
          <ac:cxnSpMkLst>
            <pc:docMk/>
            <pc:sldMk cId="1346129227" sldId="260"/>
            <ac:cxnSpMk id="8" creationId="{381B4579-E2EA-4BD7-94FF-0A0BEE135C6B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346129227" sldId="260"/>
            <ac:cxnSpMk id="12" creationId="{D7162BAB-C25E-4CE9-B87C-F118DC7E7C22}"/>
          </ac:cxnSpMkLst>
        </pc:cxnChg>
        <pc:cxnChg chg="add del">
          <ac:chgData name="Duaa Tariq" userId="25107bbd-8c8b-4e35-92f9-954944742a68" providerId="ADAL" clId="{ACAFADA4-7D7A-8749-8DF2-A1E6DD1D1FFC}" dt="2022-07-28T15:15:43.121" v="595" actId="26606"/>
          <ac:cxnSpMkLst>
            <pc:docMk/>
            <pc:sldMk cId="1346129227" sldId="260"/>
            <ac:cxnSpMk id="15" creationId="{C6FAC23C-014D-4AC5-AD1B-36F7D0E7EF32}"/>
          </ac:cxnSpMkLst>
        </pc:cxnChg>
        <pc:cxnChg chg="add del">
          <ac:chgData name="Duaa Tariq" userId="25107bbd-8c8b-4e35-92f9-954944742a68" providerId="ADAL" clId="{ACAFADA4-7D7A-8749-8DF2-A1E6DD1D1FFC}" dt="2022-07-28T15:15:47.380" v="601" actId="26606"/>
          <ac:cxnSpMkLst>
            <pc:docMk/>
            <pc:sldMk cId="1346129227" sldId="260"/>
            <ac:cxnSpMk id="18" creationId="{5BD24D8B-8573-4260-B700-E860AD6D2A8E}"/>
          </ac:cxnSpMkLst>
        </pc:cxnChg>
        <pc:cxnChg chg="add del">
          <ac:chgData name="Duaa Tariq" userId="25107bbd-8c8b-4e35-92f9-954944742a68" providerId="ADAL" clId="{ACAFADA4-7D7A-8749-8DF2-A1E6DD1D1FFC}" dt="2022-07-28T15:15:45.540" v="597" actId="26606"/>
          <ac:cxnSpMkLst>
            <pc:docMk/>
            <pc:sldMk cId="1346129227" sldId="260"/>
            <ac:cxnSpMk id="23" creationId="{28A657A7-C4E5-425B-98FA-BB817FF7BFB0}"/>
          </ac:cxnSpMkLst>
        </pc:cxnChg>
        <pc:cxnChg chg="add del">
          <ac:chgData name="Duaa Tariq" userId="25107bbd-8c8b-4e35-92f9-954944742a68" providerId="ADAL" clId="{ACAFADA4-7D7A-8749-8DF2-A1E6DD1D1FFC}" dt="2022-07-28T15:15:45.540" v="597" actId="26606"/>
          <ac:cxnSpMkLst>
            <pc:docMk/>
            <pc:sldMk cId="1346129227" sldId="260"/>
            <ac:cxnSpMk id="29" creationId="{A3C86EB9-7FA9-42F7-B348-A7FD17436A94}"/>
          </ac:cxnSpMkLst>
        </pc:cxnChg>
        <pc:cxnChg chg="del">
          <ac:chgData name="Duaa Tariq" userId="25107bbd-8c8b-4e35-92f9-954944742a68" providerId="ADAL" clId="{ACAFADA4-7D7A-8749-8DF2-A1E6DD1D1FFC}" dt="2022-07-28T06:30:29.059" v="3"/>
          <ac:cxnSpMkLst>
            <pc:docMk/>
            <pc:sldMk cId="1346129227" sldId="260"/>
            <ac:cxnSpMk id="30" creationId="{DA26CAE9-74C4-4EDD-8A80-77F79EAA86F4}"/>
          </ac:cxnSpMkLst>
        </pc:cxnChg>
        <pc:cxnChg chg="add del">
          <ac:chgData name="Duaa Tariq" userId="25107bbd-8c8b-4e35-92f9-954944742a68" providerId="ADAL" clId="{ACAFADA4-7D7A-8749-8DF2-A1E6DD1D1FFC}" dt="2022-07-28T15:15:46.793" v="599" actId="26606"/>
          <ac:cxnSpMkLst>
            <pc:docMk/>
            <pc:sldMk cId="1346129227" sldId="260"/>
            <ac:cxnSpMk id="32" creationId="{373AAE2E-5D6B-4952-A4BB-546C49F8DE4B}"/>
          </ac:cxnSpMkLst>
        </pc:cxnChg>
        <pc:cxnChg chg="add del">
          <ac:chgData name="Duaa Tariq" userId="25107bbd-8c8b-4e35-92f9-954944742a68" providerId="ADAL" clId="{ACAFADA4-7D7A-8749-8DF2-A1E6DD1D1FFC}" dt="2022-07-28T15:15:47.380" v="601" actId="26606"/>
          <ac:cxnSpMkLst>
            <pc:docMk/>
            <pc:sldMk cId="1346129227" sldId="260"/>
            <ac:cxnSpMk id="36" creationId="{B3E0B6A3-E197-43D6-82D5-7455DAB1A746}"/>
          </ac:cxnSpMkLst>
        </pc:cxnChg>
        <pc:cxnChg chg="add del">
          <ac:chgData name="Duaa Tariq" userId="25107bbd-8c8b-4e35-92f9-954944742a68" providerId="ADAL" clId="{ACAFADA4-7D7A-8749-8DF2-A1E6DD1D1FFC}" dt="2022-07-28T15:16:27.658" v="605" actId="26606"/>
          <ac:cxnSpMkLst>
            <pc:docMk/>
            <pc:sldMk cId="1346129227" sldId="260"/>
            <ac:cxnSpMk id="41" creationId="{D7162BAB-C25E-4CE9-B87C-F118DC7E7C22}"/>
          </ac:cxnSpMkLst>
        </pc:cxnChg>
        <pc:cxnChg chg="add del">
          <ac:chgData name="Duaa Tariq" userId="25107bbd-8c8b-4e35-92f9-954944742a68" providerId="ADAL" clId="{ACAFADA4-7D7A-8749-8DF2-A1E6DD1D1FFC}" dt="2022-07-28T15:16:27.658" v="605" actId="26606"/>
          <ac:cxnSpMkLst>
            <pc:docMk/>
            <pc:sldMk cId="1346129227" sldId="260"/>
            <ac:cxnSpMk id="47" creationId="{DA26CAE9-74C4-4EDD-8A80-77F79EAA86F4}"/>
          </ac:cxnSpMkLst>
        </pc:cxnChg>
        <pc:cxnChg chg="add del">
          <ac:chgData name="Duaa Tariq" userId="25107bbd-8c8b-4e35-92f9-954944742a68" providerId="ADAL" clId="{ACAFADA4-7D7A-8749-8DF2-A1E6DD1D1FFC}" dt="2022-07-28T15:16:27.630" v="604" actId="26606"/>
          <ac:cxnSpMkLst>
            <pc:docMk/>
            <pc:sldMk cId="1346129227" sldId="260"/>
            <ac:cxnSpMk id="54" creationId="{C884B8F8-FDC9-498B-9960-5D7260AFCB03}"/>
          </ac:cxnSpMkLst>
        </pc:cxnChg>
        <pc:cxnChg chg="add del">
          <ac:chgData name="Duaa Tariq" userId="25107bbd-8c8b-4e35-92f9-954944742a68" providerId="ADAL" clId="{ACAFADA4-7D7A-8749-8DF2-A1E6DD1D1FFC}" dt="2022-07-28T15:16:27.630" v="604" actId="26606"/>
          <ac:cxnSpMkLst>
            <pc:docMk/>
            <pc:sldMk cId="1346129227" sldId="260"/>
            <ac:cxnSpMk id="60" creationId="{A24DAE64-2302-42EA-8239-F2F0775CA5AD}"/>
          </ac:cxnSpMkLst>
        </pc:cxnChg>
        <pc:cxnChg chg="add">
          <ac:chgData name="Duaa Tariq" userId="25107bbd-8c8b-4e35-92f9-954944742a68" providerId="ADAL" clId="{ACAFADA4-7D7A-8749-8DF2-A1E6DD1D1FFC}" dt="2022-07-28T15:16:27.658" v="605" actId="26606"/>
          <ac:cxnSpMkLst>
            <pc:docMk/>
            <pc:sldMk cId="1346129227" sldId="260"/>
            <ac:cxnSpMk id="64" creationId="{C6FAC23C-014D-4AC5-AD1B-36F7D0E7EF32}"/>
          </ac:cxnSpMkLst>
        </pc:cxnChg>
        <pc:cxnChg chg="add">
          <ac:chgData name="Duaa Tariq" userId="25107bbd-8c8b-4e35-92f9-954944742a68" providerId="ADAL" clId="{ACAFADA4-7D7A-8749-8DF2-A1E6DD1D1FFC}" dt="2022-07-28T15:16:27.658" v="605" actId="26606"/>
          <ac:cxnSpMkLst>
            <pc:docMk/>
            <pc:sldMk cId="1346129227" sldId="260"/>
            <ac:cxnSpMk id="65" creationId="{381B4579-E2EA-4BD7-94FF-0A0BEE135C6B}"/>
          </ac:cxnSpMkLst>
        </pc:cxnChg>
      </pc:sldChg>
      <pc:sldChg chg="addSp delSp modSp mod">
        <pc:chgData name="Duaa Tariq" userId="25107bbd-8c8b-4e35-92f9-954944742a68" providerId="ADAL" clId="{ACAFADA4-7D7A-8749-8DF2-A1E6DD1D1FFC}" dt="2022-07-28T15:14:56.496" v="593" actId="208"/>
        <pc:sldMkLst>
          <pc:docMk/>
          <pc:sldMk cId="1908729181" sldId="261"/>
        </pc:sldMkLst>
        <pc:spChg chg="mod">
          <ac:chgData name="Duaa Tariq" userId="25107bbd-8c8b-4e35-92f9-954944742a68" providerId="ADAL" clId="{ACAFADA4-7D7A-8749-8DF2-A1E6DD1D1FFC}" dt="2022-07-28T06:30:33.441" v="6"/>
          <ac:spMkLst>
            <pc:docMk/>
            <pc:sldMk cId="1908729181" sldId="261"/>
            <ac:spMk id="2" creationId="{4A4135B8-2945-D6EF-4A01-A50A7F4EA543}"/>
          </ac:spMkLst>
        </pc:spChg>
        <pc:spChg chg="add del mod">
          <ac:chgData name="Duaa Tariq" userId="25107bbd-8c8b-4e35-92f9-954944742a68" providerId="ADAL" clId="{ACAFADA4-7D7A-8749-8DF2-A1E6DD1D1FFC}" dt="2022-07-28T15:12:26.857" v="572" actId="26606"/>
          <ac:spMkLst>
            <pc:docMk/>
            <pc:sldMk cId="1908729181" sldId="261"/>
            <ac:spMk id="3" creationId="{4AEC2E1F-23E1-FE89-C886-B390FDC26EAE}"/>
          </ac:spMkLst>
        </pc:spChg>
        <pc:graphicFrameChg chg="add del">
          <ac:chgData name="Duaa Tariq" userId="25107bbd-8c8b-4e35-92f9-954944742a68" providerId="ADAL" clId="{ACAFADA4-7D7A-8749-8DF2-A1E6DD1D1FFC}" dt="2022-07-28T15:12:08.159" v="565" actId="26606"/>
          <ac:graphicFrameMkLst>
            <pc:docMk/>
            <pc:sldMk cId="1908729181" sldId="261"/>
            <ac:graphicFrameMk id="23" creationId="{0E861751-8458-0254-8C2C-2961B69BEB38}"/>
          </ac:graphicFrameMkLst>
        </pc:graphicFrameChg>
        <pc:graphicFrameChg chg="add del">
          <ac:chgData name="Duaa Tariq" userId="25107bbd-8c8b-4e35-92f9-954944742a68" providerId="ADAL" clId="{ACAFADA4-7D7A-8749-8DF2-A1E6DD1D1FFC}" dt="2022-07-28T15:12:12.597" v="567" actId="26606"/>
          <ac:graphicFrameMkLst>
            <pc:docMk/>
            <pc:sldMk cId="1908729181" sldId="261"/>
            <ac:graphicFrameMk id="25" creationId="{90CA6572-B75C-4251-CCC3-2F0E8E116152}"/>
          </ac:graphicFrameMkLst>
        </pc:graphicFrameChg>
        <pc:graphicFrameChg chg="add del">
          <ac:chgData name="Duaa Tariq" userId="25107bbd-8c8b-4e35-92f9-954944742a68" providerId="ADAL" clId="{ACAFADA4-7D7A-8749-8DF2-A1E6DD1D1FFC}" dt="2022-07-28T15:12:22.020" v="569" actId="26606"/>
          <ac:graphicFrameMkLst>
            <pc:docMk/>
            <pc:sldMk cId="1908729181" sldId="261"/>
            <ac:graphicFrameMk id="27" creationId="{F2CAE442-6ED0-7675-A20F-0ED5AFE45845}"/>
          </ac:graphicFrameMkLst>
        </pc:graphicFrameChg>
        <pc:graphicFrameChg chg="add del">
          <ac:chgData name="Duaa Tariq" userId="25107bbd-8c8b-4e35-92f9-954944742a68" providerId="ADAL" clId="{ACAFADA4-7D7A-8749-8DF2-A1E6DD1D1FFC}" dt="2022-07-28T15:12:26.838" v="571" actId="26606"/>
          <ac:graphicFrameMkLst>
            <pc:docMk/>
            <pc:sldMk cId="1908729181" sldId="261"/>
            <ac:graphicFrameMk id="29" creationId="{A4CA4626-E248-E483-2555-69CAE6D0A20E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7-28T15:13:58.803" v="586" actId="255"/>
          <ac:graphicFrameMkLst>
            <pc:docMk/>
            <pc:sldMk cId="1908729181" sldId="261"/>
            <ac:graphicFrameMk id="31" creationId="{0E861751-8458-0254-8C2C-2961B69BEB38}"/>
          </ac:graphicFrameMkLst>
        </pc:graphicFrameChg>
        <pc:cxnChg chg="mod">
          <ac:chgData name="Duaa Tariq" userId="25107bbd-8c8b-4e35-92f9-954944742a68" providerId="ADAL" clId="{ACAFADA4-7D7A-8749-8DF2-A1E6DD1D1FFC}" dt="2022-07-28T15:14:56.496" v="593" actId="208"/>
          <ac:cxnSpMkLst>
            <pc:docMk/>
            <pc:sldMk cId="1908729181" sldId="261"/>
            <ac:cxnSpMk id="18" creationId="{502579A1-B486-7C59-2D9A-5404DE28314A}"/>
          </ac:cxnSpMkLst>
        </pc:cxnChg>
        <pc:cxnChg chg="mod">
          <ac:chgData name="Duaa Tariq" userId="25107bbd-8c8b-4e35-92f9-954944742a68" providerId="ADAL" clId="{ACAFADA4-7D7A-8749-8DF2-A1E6DD1D1FFC}" dt="2022-07-28T15:14:50.979" v="592" actId="208"/>
          <ac:cxnSpMkLst>
            <pc:docMk/>
            <pc:sldMk cId="1908729181" sldId="261"/>
            <ac:cxnSpMk id="21" creationId="{F6183B9C-7E6F-AB7E-C9AF-1A67CE51546D}"/>
          </ac:cxnSpMkLst>
        </pc:cxnChg>
      </pc:sldChg>
      <pc:sldChg chg="addSp delSp modSp mod">
        <pc:chgData name="Duaa Tariq" userId="25107bbd-8c8b-4e35-92f9-954944742a68" providerId="ADAL" clId="{ACAFADA4-7D7A-8749-8DF2-A1E6DD1D1FFC}" dt="2022-07-28T21:37:09.677" v="2673" actId="14100"/>
        <pc:sldMkLst>
          <pc:docMk/>
          <pc:sldMk cId="430811948" sldId="262"/>
        </pc:sldMkLst>
        <pc:spChg chg="mod">
          <ac:chgData name="Duaa Tariq" userId="25107bbd-8c8b-4e35-92f9-954944742a68" providerId="ADAL" clId="{ACAFADA4-7D7A-8749-8DF2-A1E6DD1D1FFC}" dt="2022-07-28T16:16:34.676" v="1203" actId="20577"/>
          <ac:spMkLst>
            <pc:docMk/>
            <pc:sldMk cId="430811948" sldId="262"/>
            <ac:spMk id="2" creationId="{962DB7CF-AD34-296B-B2EA-112A459C116E}"/>
          </ac:spMkLst>
        </pc:spChg>
        <pc:spChg chg="add mod">
          <ac:chgData name="Duaa Tariq" userId="25107bbd-8c8b-4e35-92f9-954944742a68" providerId="ADAL" clId="{ACAFADA4-7D7A-8749-8DF2-A1E6DD1D1FFC}" dt="2022-07-28T14:40:59.655" v="109"/>
          <ac:spMkLst>
            <pc:docMk/>
            <pc:sldMk cId="430811948" sldId="262"/>
            <ac:spMk id="8" creationId="{1889AFC4-5C59-DF73-3902-8D7F96222DE4}"/>
          </ac:spMkLst>
        </pc:spChg>
        <pc:spChg chg="add del mod">
          <ac:chgData name="Duaa Tariq" userId="25107bbd-8c8b-4e35-92f9-954944742a68" providerId="ADAL" clId="{ACAFADA4-7D7A-8749-8DF2-A1E6DD1D1FFC}" dt="2022-07-28T14:52:18.695" v="357" actId="3680"/>
          <ac:spMkLst>
            <pc:docMk/>
            <pc:sldMk cId="430811948" sldId="262"/>
            <ac:spMk id="13" creationId="{5F44480B-D0BF-1F3B-AC34-850263B4DA42}"/>
          </ac:spMkLst>
        </pc:spChg>
        <pc:spChg chg="add del mod">
          <ac:chgData name="Duaa Tariq" userId="25107bbd-8c8b-4e35-92f9-954944742a68" providerId="ADAL" clId="{ACAFADA4-7D7A-8749-8DF2-A1E6DD1D1FFC}" dt="2022-07-28T14:56:50.431" v="460"/>
          <ac:spMkLst>
            <pc:docMk/>
            <pc:sldMk cId="430811948" sldId="262"/>
            <ac:spMk id="15" creationId="{0B750FAC-671D-42C0-5A76-87D6860AFF8A}"/>
          </ac:spMkLst>
        </pc:spChg>
        <pc:graphicFrameChg chg="add del mod">
          <ac:chgData name="Duaa Tariq" userId="25107bbd-8c8b-4e35-92f9-954944742a68" providerId="ADAL" clId="{ACAFADA4-7D7A-8749-8DF2-A1E6DD1D1FFC}" dt="2022-07-28T14:56:42.401" v="457" actId="21"/>
          <ac:graphicFrameMkLst>
            <pc:docMk/>
            <pc:sldMk cId="430811948" sldId="262"/>
            <ac:graphicFrameMk id="3" creationId="{93C3EC8B-EC12-AD86-F48F-15590F55C859}"/>
          </ac:graphicFrameMkLst>
        </pc:graphicFrameChg>
        <pc:graphicFrameChg chg="del mod modGraphic">
          <ac:chgData name="Duaa Tariq" userId="25107bbd-8c8b-4e35-92f9-954944742a68" providerId="ADAL" clId="{ACAFADA4-7D7A-8749-8DF2-A1E6DD1D1FFC}" dt="2022-07-28T14:49:37.563" v="310" actId="478"/>
          <ac:graphicFrameMkLst>
            <pc:docMk/>
            <pc:sldMk cId="430811948" sldId="262"/>
            <ac:graphicFrameMk id="4" creationId="{0EF1D7EF-0C10-9429-3EBD-41B9AD4A6F8B}"/>
          </ac:graphicFrameMkLst>
        </pc:graphicFrameChg>
        <pc:graphicFrameChg chg="del mod">
          <ac:chgData name="Duaa Tariq" userId="25107bbd-8c8b-4e35-92f9-954944742a68" providerId="ADAL" clId="{ACAFADA4-7D7A-8749-8DF2-A1E6DD1D1FFC}" dt="2022-07-28T14:40:05.631" v="106" actId="478"/>
          <ac:graphicFrameMkLst>
            <pc:docMk/>
            <pc:sldMk cId="430811948" sldId="262"/>
            <ac:graphicFrameMk id="6" creationId="{E98CDB8C-FD00-CE05-FF85-B0481A6A693B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7-28T21:33:19.800" v="2665" actId="20577"/>
          <ac:graphicFrameMkLst>
            <pc:docMk/>
            <pc:sldMk cId="430811948" sldId="262"/>
            <ac:graphicFrameMk id="9" creationId="{FFE9FF70-9BA0-4EB9-8125-5FFD4059BF32}"/>
          </ac:graphicFrameMkLst>
        </pc:graphicFrameChg>
        <pc:graphicFrameChg chg="add del mod modGraphic">
          <ac:chgData name="Duaa Tariq" userId="25107bbd-8c8b-4e35-92f9-954944742a68" providerId="ADAL" clId="{ACAFADA4-7D7A-8749-8DF2-A1E6DD1D1FFC}" dt="2022-07-28T14:47:27.851" v="209" actId="478"/>
          <ac:graphicFrameMkLst>
            <pc:docMk/>
            <pc:sldMk cId="430811948" sldId="262"/>
            <ac:graphicFrameMk id="10" creationId="{94FCD804-6919-9AAB-0023-77826D5DA0D6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7-28T15:05:23.830" v="522" actId="1076"/>
          <ac:graphicFrameMkLst>
            <pc:docMk/>
            <pc:sldMk cId="430811948" sldId="262"/>
            <ac:graphicFrameMk id="11" creationId="{85F792D3-75A9-BAC2-79E0-749638C96F14}"/>
          </ac:graphicFrameMkLst>
        </pc:graphicFrameChg>
        <pc:graphicFrameChg chg="add mod ord modGraphic">
          <ac:chgData name="Duaa Tariq" userId="25107bbd-8c8b-4e35-92f9-954944742a68" providerId="ADAL" clId="{ACAFADA4-7D7A-8749-8DF2-A1E6DD1D1FFC}" dt="2022-07-28T21:37:09.677" v="2673" actId="14100"/>
          <ac:graphicFrameMkLst>
            <pc:docMk/>
            <pc:sldMk cId="430811948" sldId="262"/>
            <ac:graphicFrameMk id="14" creationId="{56099D41-4DBF-2F14-B044-AD717117739C}"/>
          </ac:graphicFrameMkLst>
        </pc:graphicFrameChg>
      </pc:sldChg>
      <pc:sldChg chg="addSp delSp modSp new mod setBg">
        <pc:chgData name="Duaa Tariq" userId="25107bbd-8c8b-4e35-92f9-954944742a68" providerId="ADAL" clId="{ACAFADA4-7D7A-8749-8DF2-A1E6DD1D1FFC}" dt="2022-07-28T22:16:40.760" v="2754" actId="1036"/>
        <pc:sldMkLst>
          <pc:docMk/>
          <pc:sldMk cId="3305153890" sldId="263"/>
        </pc:sldMkLst>
        <pc:spChg chg="del mod ord">
          <ac:chgData name="Duaa Tariq" userId="25107bbd-8c8b-4e35-92f9-954944742a68" providerId="ADAL" clId="{ACAFADA4-7D7A-8749-8DF2-A1E6DD1D1FFC}" dt="2022-07-28T14:32:28.857" v="23" actId="26606"/>
          <ac:spMkLst>
            <pc:docMk/>
            <pc:sldMk cId="3305153890" sldId="263"/>
            <ac:spMk id="2" creationId="{5AA212A0-7C57-EB58-C954-EAF3B0D7300C}"/>
          </ac:spMkLst>
        </pc:spChg>
        <pc:spChg chg="del">
          <ac:chgData name="Duaa Tariq" userId="25107bbd-8c8b-4e35-92f9-954944742a68" providerId="ADAL" clId="{ACAFADA4-7D7A-8749-8DF2-A1E6DD1D1FFC}" dt="2022-07-28T14:31:43.751" v="10" actId="931"/>
          <ac:spMkLst>
            <pc:docMk/>
            <pc:sldMk cId="3305153890" sldId="263"/>
            <ac:spMk id="3" creationId="{23C34DB4-F90D-0579-63BA-1DC3E4771E6C}"/>
          </ac:spMkLst>
        </pc:spChg>
        <pc:spChg chg="add mod">
          <ac:chgData name="Duaa Tariq" userId="25107bbd-8c8b-4e35-92f9-954944742a68" providerId="ADAL" clId="{ACAFADA4-7D7A-8749-8DF2-A1E6DD1D1FFC}" dt="2022-07-28T14:37:04.011" v="89" actId="1076"/>
          <ac:spMkLst>
            <pc:docMk/>
            <pc:sldMk cId="3305153890" sldId="263"/>
            <ac:spMk id="6" creationId="{2CB267F9-255A-8D80-B7DB-2ADFD39DE82E}"/>
          </ac:spMkLst>
        </pc:spChg>
        <pc:spChg chg="add mod">
          <ac:chgData name="Duaa Tariq" userId="25107bbd-8c8b-4e35-92f9-954944742a68" providerId="ADAL" clId="{ACAFADA4-7D7A-8749-8DF2-A1E6DD1D1FFC}" dt="2022-07-28T14:37:19.095" v="90" actId="1076"/>
          <ac:spMkLst>
            <pc:docMk/>
            <pc:sldMk cId="3305153890" sldId="263"/>
            <ac:spMk id="7" creationId="{6C92A971-13FB-80DB-A000-BE25B2BD7575}"/>
          </ac:spMkLst>
        </pc:spChg>
        <pc:spChg chg="add del mod">
          <ac:chgData name="Duaa Tariq" userId="25107bbd-8c8b-4e35-92f9-954944742a68" providerId="ADAL" clId="{ACAFADA4-7D7A-8749-8DF2-A1E6DD1D1FFC}" dt="2022-07-28T15:07:19.345" v="525"/>
          <ac:spMkLst>
            <pc:docMk/>
            <pc:sldMk cId="3305153890" sldId="263"/>
            <ac:spMk id="8" creationId="{042E6AD9-17D2-8D99-BECB-526A093590C9}"/>
          </ac:spMkLst>
        </pc:spChg>
        <pc:spChg chg="add del">
          <ac:chgData name="Duaa Tariq" userId="25107bbd-8c8b-4e35-92f9-954944742a68" providerId="ADAL" clId="{ACAFADA4-7D7A-8749-8DF2-A1E6DD1D1FFC}" dt="2022-07-28T14:32:28.834" v="22" actId="26606"/>
          <ac:spMkLst>
            <pc:docMk/>
            <pc:sldMk cId="3305153890" sldId="263"/>
            <ac:spMk id="9" creationId="{98AF761A-A894-C65A-917B-DFC8A73E1B0C}"/>
          </ac:spMkLst>
        </pc:spChg>
        <pc:spChg chg="add">
          <ac:chgData name="Duaa Tariq" userId="25107bbd-8c8b-4e35-92f9-954944742a68" providerId="ADAL" clId="{ACAFADA4-7D7A-8749-8DF2-A1E6DD1D1FFC}" dt="2022-07-28T14:32:28.857" v="23" actId="26606"/>
          <ac:spMkLst>
            <pc:docMk/>
            <pc:sldMk cId="3305153890" sldId="263"/>
            <ac:spMk id="10" creationId="{CDDE5CDF-1512-4CDA-B956-23D223F8DE44}"/>
          </ac:spMkLst>
        </pc:spChg>
        <pc:spChg chg="add mod">
          <ac:chgData name="Duaa Tariq" userId="25107bbd-8c8b-4e35-92f9-954944742a68" providerId="ADAL" clId="{ACAFADA4-7D7A-8749-8DF2-A1E6DD1D1FFC}" dt="2022-07-28T22:16:40.760" v="2754" actId="1036"/>
          <ac:spMkLst>
            <pc:docMk/>
            <pc:sldMk cId="3305153890" sldId="263"/>
            <ac:spMk id="11" creationId="{F37463A6-DBC9-DADD-799D-E38E4DBA5A1A}"/>
          </ac:spMkLst>
        </pc:spChg>
        <pc:spChg chg="add del">
          <ac:chgData name="Duaa Tariq" userId="25107bbd-8c8b-4e35-92f9-954944742a68" providerId="ADAL" clId="{ACAFADA4-7D7A-8749-8DF2-A1E6DD1D1FFC}" dt="2022-07-28T14:32:28.834" v="22" actId="26606"/>
          <ac:spMkLst>
            <pc:docMk/>
            <pc:sldMk cId="3305153890" sldId="263"/>
            <ac:spMk id="12" creationId="{7BEFDA1A-2A01-4C29-A5D0-AE6F050D07DF}"/>
          </ac:spMkLst>
        </pc:spChg>
        <pc:spChg chg="add del">
          <ac:chgData name="Duaa Tariq" userId="25107bbd-8c8b-4e35-92f9-954944742a68" providerId="ADAL" clId="{ACAFADA4-7D7A-8749-8DF2-A1E6DD1D1FFC}" dt="2022-07-28T14:32:28.834" v="22" actId="26606"/>
          <ac:spMkLst>
            <pc:docMk/>
            <pc:sldMk cId="3305153890" sldId="263"/>
            <ac:spMk id="16" creationId="{279D3810-B86F-4009-84EC-DE0FEABD6FCE}"/>
          </ac:spMkLst>
        </pc:spChg>
        <pc:spChg chg="add">
          <ac:chgData name="Duaa Tariq" userId="25107bbd-8c8b-4e35-92f9-954944742a68" providerId="ADAL" clId="{ACAFADA4-7D7A-8749-8DF2-A1E6DD1D1FFC}" dt="2022-07-28T14:32:28.857" v="23" actId="26606"/>
          <ac:spMkLst>
            <pc:docMk/>
            <pc:sldMk cId="3305153890" sldId="263"/>
            <ac:spMk id="24" creationId="{F1176DA6-4BBF-42A4-9C94-E6613CCD6B37}"/>
          </ac:spMkLst>
        </pc:spChg>
        <pc:spChg chg="add">
          <ac:chgData name="Duaa Tariq" userId="25107bbd-8c8b-4e35-92f9-954944742a68" providerId="ADAL" clId="{ACAFADA4-7D7A-8749-8DF2-A1E6DD1D1FFC}" dt="2022-07-28T14:32:28.857" v="23" actId="26606"/>
          <ac:spMkLst>
            <pc:docMk/>
            <pc:sldMk cId="3305153890" sldId="263"/>
            <ac:spMk id="25" creationId="{99AAB0AE-172B-4FB4-80C2-86CD6B824220}"/>
          </ac:spMkLst>
        </pc:spChg>
        <pc:picChg chg="add mod">
          <ac:chgData name="Duaa Tariq" userId="25107bbd-8c8b-4e35-92f9-954944742a68" providerId="ADAL" clId="{ACAFADA4-7D7A-8749-8DF2-A1E6DD1D1FFC}" dt="2022-07-28T21:41:32.147" v="2676" actId="1036"/>
          <ac:picMkLst>
            <pc:docMk/>
            <pc:sldMk cId="3305153890" sldId="263"/>
            <ac:picMk id="5" creationId="{0882A94D-1B2C-0125-8278-F45642CEBC07}"/>
          </ac:picMkLst>
        </pc:picChg>
        <pc:picChg chg="add del">
          <ac:chgData name="Duaa Tariq" userId="25107bbd-8c8b-4e35-92f9-954944742a68" providerId="ADAL" clId="{ACAFADA4-7D7A-8749-8DF2-A1E6DD1D1FFC}" dt="2022-07-28T14:32:28.834" v="22" actId="26606"/>
          <ac:picMkLst>
            <pc:docMk/>
            <pc:sldMk cId="3305153890" sldId="263"/>
            <ac:picMk id="18" creationId="{C33612A4-0B77-4479-B2AA-F178599550AA}"/>
          </ac:picMkLst>
        </pc:picChg>
        <pc:picChg chg="add">
          <ac:chgData name="Duaa Tariq" userId="25107bbd-8c8b-4e35-92f9-954944742a68" providerId="ADAL" clId="{ACAFADA4-7D7A-8749-8DF2-A1E6DD1D1FFC}" dt="2022-07-28T14:32:28.857" v="23" actId="26606"/>
          <ac:picMkLst>
            <pc:docMk/>
            <pc:sldMk cId="3305153890" sldId="263"/>
            <ac:picMk id="22" creationId="{B029D7D8-5A6B-4C76-94C8-15798C6C5ADB}"/>
          </ac:picMkLst>
        </pc:picChg>
        <pc:cxnChg chg="add del">
          <ac:chgData name="Duaa Tariq" userId="25107bbd-8c8b-4e35-92f9-954944742a68" providerId="ADAL" clId="{ACAFADA4-7D7A-8749-8DF2-A1E6DD1D1FFC}" dt="2022-07-28T14:32:28.834" v="22" actId="26606"/>
          <ac:cxnSpMkLst>
            <pc:docMk/>
            <pc:sldMk cId="3305153890" sldId="263"/>
            <ac:cxnSpMk id="14" creationId="{17FD20E5-30AF-47B9-9256-2E8E904CBBC1}"/>
          </ac:cxnSpMkLst>
        </pc:cxnChg>
        <pc:cxnChg chg="add del">
          <ac:chgData name="Duaa Tariq" userId="25107bbd-8c8b-4e35-92f9-954944742a68" providerId="ADAL" clId="{ACAFADA4-7D7A-8749-8DF2-A1E6DD1D1FFC}" dt="2022-07-28T14:32:28.834" v="22" actId="26606"/>
          <ac:cxnSpMkLst>
            <pc:docMk/>
            <pc:sldMk cId="3305153890" sldId="263"/>
            <ac:cxnSpMk id="20" creationId="{078A367A-3E83-4B48-A0F7-43FBE33328F5}"/>
          </ac:cxnSpMkLst>
        </pc:cxnChg>
        <pc:cxnChg chg="add">
          <ac:chgData name="Duaa Tariq" userId="25107bbd-8c8b-4e35-92f9-954944742a68" providerId="ADAL" clId="{ACAFADA4-7D7A-8749-8DF2-A1E6DD1D1FFC}" dt="2022-07-28T14:32:28.857" v="23" actId="26606"/>
          <ac:cxnSpMkLst>
            <pc:docMk/>
            <pc:sldMk cId="3305153890" sldId="263"/>
            <ac:cxnSpMk id="23" creationId="{A5C9319C-E20D-4884-952F-60B6A58C3E34}"/>
          </ac:cxnSpMkLst>
        </pc:cxnChg>
      </pc:sldChg>
      <pc:sldChg chg="addSp delSp modSp new mod setBg setClrOvrMap">
        <pc:chgData name="Duaa Tariq" userId="25107bbd-8c8b-4e35-92f9-954944742a68" providerId="ADAL" clId="{ACAFADA4-7D7A-8749-8DF2-A1E6DD1D1FFC}" dt="2022-08-01T20:06:21.240" v="2768" actId="26606"/>
        <pc:sldMkLst>
          <pc:docMk/>
          <pc:sldMk cId="3542507125" sldId="264"/>
        </pc:sldMkLst>
        <pc:spChg chg="mod ord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2" creationId="{7F7E4FC1-7F18-C4B9-1E12-9D696604BDD2}"/>
          </ac:spMkLst>
        </pc:spChg>
        <pc:spChg chg="add del mod">
          <ac:chgData name="Duaa Tariq" userId="25107bbd-8c8b-4e35-92f9-954944742a68" providerId="ADAL" clId="{ACAFADA4-7D7A-8749-8DF2-A1E6DD1D1FFC}" dt="2022-07-28T16:48:52.042" v="2310" actId="26606"/>
          <ac:spMkLst>
            <pc:docMk/>
            <pc:sldMk cId="3542507125" sldId="264"/>
            <ac:spMk id="3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8" creationId="{FD6EDB49-211E-499D-9A08-6C5FF3D060F7}"/>
          </ac:spMkLst>
        </pc:spChg>
        <pc:spChg chg="add del">
          <ac:chgData name="Duaa Tariq" userId="25107bbd-8c8b-4e35-92f9-954944742a68" providerId="ADAL" clId="{ACAFADA4-7D7A-8749-8DF2-A1E6DD1D1FFC}" dt="2022-07-28T16:48:28.850" v="2301" actId="26606"/>
          <ac:spMkLst>
            <pc:docMk/>
            <pc:sldMk cId="3542507125" sldId="264"/>
            <ac:spMk id="9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8:33.867" v="2303" actId="26606"/>
          <ac:spMkLst>
            <pc:docMk/>
            <pc:sldMk cId="3542507125" sldId="264"/>
            <ac:spMk id="10" creationId="{24BE214B-2C92-47AF-8D90-698211103731}"/>
          </ac:spMkLst>
        </pc:spChg>
        <pc:spChg chg="add del">
          <ac:chgData name="Duaa Tariq" userId="25107bbd-8c8b-4e35-92f9-954944742a68" providerId="ADAL" clId="{ACAFADA4-7D7A-8749-8DF2-A1E6DD1D1FFC}" dt="2022-07-28T16:48:28.850" v="2301" actId="26606"/>
          <ac:spMkLst>
            <pc:docMk/>
            <pc:sldMk cId="3542507125" sldId="264"/>
            <ac:spMk id="13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48:33.867" v="2303" actId="26606"/>
          <ac:spMkLst>
            <pc:docMk/>
            <pc:sldMk cId="3542507125" sldId="264"/>
            <ac:spMk id="14" creationId="{369A020F-4984-4DD0-898A-B60A4882B04C}"/>
          </ac:spMkLst>
        </pc:spChg>
        <pc:spChg chg="add del">
          <ac:chgData name="Duaa Tariq" userId="25107bbd-8c8b-4e35-92f9-954944742a68" providerId="ADAL" clId="{ACAFADA4-7D7A-8749-8DF2-A1E6DD1D1FFC}" dt="2022-07-28T16:48:33.867" v="2303" actId="26606"/>
          <ac:spMkLst>
            <pc:docMk/>
            <pc:sldMk cId="3542507125" sldId="264"/>
            <ac:spMk id="15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19" creationId="{3FBF03E8-C602-4192-9C52-F84B29FDCC88}"/>
          </ac:spMkLst>
        </pc:spChg>
        <pc:spChg chg="add del">
          <ac:chgData name="Duaa Tariq" userId="25107bbd-8c8b-4e35-92f9-954944742a68" providerId="ADAL" clId="{ACAFADA4-7D7A-8749-8DF2-A1E6DD1D1FFC}" dt="2022-07-28T16:48:33.867" v="2303" actId="26606"/>
          <ac:spMkLst>
            <pc:docMk/>
            <pc:sldMk cId="3542507125" sldId="264"/>
            <ac:spMk id="20" creationId="{4380F474-D468-4F2F-8BE9-F343F8D1A9C8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26" creationId="{C6870151-9189-4C3A-8379-EF3D95827A0A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28" creationId="{123EA69C-102A-4DD0-9547-05DCD271D159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29" creationId="{6A862265-5CA3-4C40-8582-7534C3B03C2A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30" creationId="{600EF80B-0391-4082-9AF5-F15B091B4CE9}"/>
          </ac:spMkLst>
        </pc:spChg>
        <pc:spChg chg="add del">
          <ac:chgData name="Duaa Tariq" userId="25107bbd-8c8b-4e35-92f9-954944742a68" providerId="ADAL" clId="{ACAFADA4-7D7A-8749-8DF2-A1E6DD1D1FFC}" dt="2022-07-28T16:48:38.961" v="2305" actId="26606"/>
          <ac:spMkLst>
            <pc:docMk/>
            <pc:sldMk cId="3542507125" sldId="264"/>
            <ac:spMk id="32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34" creationId="{38F9F37E-D3CF-4F3D-96C2-25307819DF2D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35" creationId="{C5FFF17D-767C-40E7-8C89-962F1F54BCD0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36" creationId="{E69F39E1-619D-4D9E-8823-8BD8CC3206B6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37" creationId="{C8C53F47-DF50-454F-A5A6-6B969748D972}"/>
          </ac:spMkLst>
        </pc:spChg>
        <pc:spChg chg="add del">
          <ac:chgData name="Duaa Tariq" userId="25107bbd-8c8b-4e35-92f9-954944742a68" providerId="ADAL" clId="{ACAFADA4-7D7A-8749-8DF2-A1E6DD1D1FFC}" dt="2022-07-28T16:48:47.317" v="2307" actId="26606"/>
          <ac:spMkLst>
            <pc:docMk/>
            <pc:sldMk cId="3542507125" sldId="264"/>
            <ac:spMk id="38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0" creationId="{C6870151-9189-4C3A-8379-EF3D95827A0A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2" creationId="{123EA69C-102A-4DD0-9547-05DCD271D159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3" creationId="{6A862265-5CA3-4C40-8582-7534C3B03C2A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4" creationId="{600EF80B-0391-4082-9AF5-F15B091B4CE9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5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16:48:52.024" v="2309" actId="26606"/>
          <ac:spMkLst>
            <pc:docMk/>
            <pc:sldMk cId="3542507125" sldId="264"/>
            <ac:spMk id="46" creationId="{3FBF03E8-C602-4192-9C52-F84B29FDCC88}"/>
          </ac:spMkLst>
        </pc:spChg>
        <pc:spChg chg="add del mod">
          <ac:chgData name="Duaa Tariq" userId="25107bbd-8c8b-4e35-92f9-954944742a68" providerId="ADAL" clId="{ACAFADA4-7D7A-8749-8DF2-A1E6DD1D1FFC}" dt="2022-07-28T22:17:12.663" v="2762" actId="26606"/>
          <ac:spMkLst>
            <pc:docMk/>
            <pc:sldMk cId="3542507125" sldId="264"/>
            <ac:spMk id="48" creationId="{82E9A96B-5716-BC7C-FA8A-41FDDB9DB5E4}"/>
          </ac:spMkLst>
        </pc:spChg>
        <pc:spChg chg="add del">
          <ac:chgData name="Duaa Tariq" userId="25107bbd-8c8b-4e35-92f9-954944742a68" providerId="ADAL" clId="{ACAFADA4-7D7A-8749-8DF2-A1E6DD1D1FFC}" dt="2022-07-28T22:06:38.796" v="2715" actId="26606"/>
          <ac:spMkLst>
            <pc:docMk/>
            <pc:sldMk cId="3542507125" sldId="264"/>
            <ac:spMk id="62" creationId="{7BEFDA1A-2A01-4C29-A5D0-AE6F050D07DF}"/>
          </ac:spMkLst>
        </pc:spChg>
        <pc:spChg chg="add del">
          <ac:chgData name="Duaa Tariq" userId="25107bbd-8c8b-4e35-92f9-954944742a68" providerId="ADAL" clId="{ACAFADA4-7D7A-8749-8DF2-A1E6DD1D1FFC}" dt="2022-07-28T22:06:38.796" v="2715" actId="26606"/>
          <ac:spMkLst>
            <pc:docMk/>
            <pc:sldMk cId="3542507125" sldId="264"/>
            <ac:spMk id="66" creationId="{279D3810-B86F-4009-84EC-DE0FEABD6FCE}"/>
          </ac:spMkLst>
        </pc:spChg>
        <pc:spChg chg="add del">
          <ac:chgData name="Duaa Tariq" userId="25107bbd-8c8b-4e35-92f9-954944742a68" providerId="ADAL" clId="{ACAFADA4-7D7A-8749-8DF2-A1E6DD1D1FFC}" dt="2022-07-28T22:17:12.663" v="2762" actId="26606"/>
          <ac:spMkLst>
            <pc:docMk/>
            <pc:sldMk cId="3542507125" sldId="264"/>
            <ac:spMk id="86" creationId="{F2AF0D79-4A1A-4F27-B9F0-CF252C4AC91C}"/>
          </ac:spMkLst>
        </pc:spChg>
        <pc:spChg chg="add del">
          <ac:chgData name="Duaa Tariq" userId="25107bbd-8c8b-4e35-92f9-954944742a68" providerId="ADAL" clId="{ACAFADA4-7D7A-8749-8DF2-A1E6DD1D1FFC}" dt="2022-07-28T22:17:11.706" v="2759" actId="26606"/>
          <ac:spMkLst>
            <pc:docMk/>
            <pc:sldMk cId="3542507125" sldId="264"/>
            <ac:spMk id="92" creationId="{C6870151-9189-4C3A-8379-EF3D95827A0A}"/>
          </ac:spMkLst>
        </pc:spChg>
        <pc:spChg chg="add del">
          <ac:chgData name="Duaa Tariq" userId="25107bbd-8c8b-4e35-92f9-954944742a68" providerId="ADAL" clId="{ACAFADA4-7D7A-8749-8DF2-A1E6DD1D1FFC}" dt="2022-07-28T22:17:11.706" v="2759" actId="26606"/>
          <ac:spMkLst>
            <pc:docMk/>
            <pc:sldMk cId="3542507125" sldId="264"/>
            <ac:spMk id="94" creationId="{123EA69C-102A-4DD0-9547-05DCD271D159}"/>
          </ac:spMkLst>
        </pc:spChg>
        <pc:spChg chg="add del">
          <ac:chgData name="Duaa Tariq" userId="25107bbd-8c8b-4e35-92f9-954944742a68" providerId="ADAL" clId="{ACAFADA4-7D7A-8749-8DF2-A1E6DD1D1FFC}" dt="2022-07-28T22:17:11.706" v="2759" actId="26606"/>
          <ac:spMkLst>
            <pc:docMk/>
            <pc:sldMk cId="3542507125" sldId="264"/>
            <ac:spMk id="96" creationId="{6A862265-5CA3-4C40-8582-7534C3B03C2A}"/>
          </ac:spMkLst>
        </pc:spChg>
        <pc:spChg chg="add del">
          <ac:chgData name="Duaa Tariq" userId="25107bbd-8c8b-4e35-92f9-954944742a68" providerId="ADAL" clId="{ACAFADA4-7D7A-8749-8DF2-A1E6DD1D1FFC}" dt="2022-07-28T22:17:11.706" v="2759" actId="26606"/>
          <ac:spMkLst>
            <pc:docMk/>
            <pc:sldMk cId="3542507125" sldId="264"/>
            <ac:spMk id="98" creationId="{600EF80B-0391-4082-9AF5-F15B091B4CE9}"/>
          </ac:spMkLst>
        </pc:spChg>
        <pc:spChg chg="add del">
          <ac:chgData name="Duaa Tariq" userId="25107bbd-8c8b-4e35-92f9-954944742a68" providerId="ADAL" clId="{ACAFADA4-7D7A-8749-8DF2-A1E6DD1D1FFC}" dt="2022-07-28T22:17:11.706" v="2759" actId="26606"/>
          <ac:spMkLst>
            <pc:docMk/>
            <pc:sldMk cId="3542507125" sldId="264"/>
            <ac:spMk id="102" creationId="{3FBF03E8-C602-4192-9C52-F84B29FDCC88}"/>
          </ac:spMkLst>
        </pc:spChg>
        <pc:spChg chg="add del">
          <ac:chgData name="Duaa Tariq" userId="25107bbd-8c8b-4e35-92f9-954944742a68" providerId="ADAL" clId="{ACAFADA4-7D7A-8749-8DF2-A1E6DD1D1FFC}" dt="2022-07-28T22:17:12.646" v="2761" actId="26606"/>
          <ac:spMkLst>
            <pc:docMk/>
            <pc:sldMk cId="3542507125" sldId="264"/>
            <ac:spMk id="104" creationId="{F2AF0D79-4A1A-4F27-B9F0-CF252C4AC91C}"/>
          </ac:spMkLst>
        </pc:spChg>
        <pc:spChg chg="add del">
          <ac:chgData name="Duaa Tariq" userId="25107bbd-8c8b-4e35-92f9-954944742a68" providerId="ADAL" clId="{ACAFADA4-7D7A-8749-8DF2-A1E6DD1D1FFC}" dt="2022-07-28T22:17:31.637" v="2767" actId="26606"/>
          <ac:spMkLst>
            <pc:docMk/>
            <pc:sldMk cId="3542507125" sldId="264"/>
            <ac:spMk id="107" creationId="{F2AF0D79-4A1A-4F27-B9F0-CF252C4AC91C}"/>
          </ac:spMkLst>
        </pc:spChg>
        <pc:spChg chg="add del">
          <ac:chgData name="Duaa Tariq" userId="25107bbd-8c8b-4e35-92f9-954944742a68" providerId="ADAL" clId="{ACAFADA4-7D7A-8749-8DF2-A1E6DD1D1FFC}" dt="2022-07-28T22:17:22.188" v="2764" actId="26606"/>
          <ac:spMkLst>
            <pc:docMk/>
            <pc:sldMk cId="3542507125" sldId="264"/>
            <ac:spMk id="114" creationId="{F2AF0D79-4A1A-4F27-B9F0-CF252C4AC91C}"/>
          </ac:spMkLst>
        </pc:spChg>
        <pc:spChg chg="add del">
          <ac:chgData name="Duaa Tariq" userId="25107bbd-8c8b-4e35-92f9-954944742a68" providerId="ADAL" clId="{ACAFADA4-7D7A-8749-8DF2-A1E6DD1D1FFC}" dt="2022-07-28T22:17:31.519" v="2766" actId="26606"/>
          <ac:spMkLst>
            <pc:docMk/>
            <pc:sldMk cId="3542507125" sldId="264"/>
            <ac:spMk id="118" creationId="{F2AF0D79-4A1A-4F27-B9F0-CF252C4AC91C}"/>
          </ac:spMkLst>
        </pc:spChg>
        <pc:spChg chg="add del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120" creationId="{898488B7-DBD3-40E7-B54B-4DA6C5693EF3}"/>
          </ac:spMkLst>
        </pc:spChg>
        <pc:spChg chg="add del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121" creationId="{C630F413-44CE-4746-9821-9E0107978E7A}"/>
          </ac:spMkLst>
        </pc:spChg>
        <pc:spChg chg="add del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122" creationId="{22D671B1-B099-4F9C-B9CC-9D22B4DAF8A8}"/>
          </ac:spMkLst>
        </pc:spChg>
        <pc:spChg chg="add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128" creationId="{7BEFDA1A-2A01-4C29-A5D0-AE6F050D07DF}"/>
          </ac:spMkLst>
        </pc:spChg>
        <pc:spChg chg="add">
          <ac:chgData name="Duaa Tariq" userId="25107bbd-8c8b-4e35-92f9-954944742a68" providerId="ADAL" clId="{ACAFADA4-7D7A-8749-8DF2-A1E6DD1D1FFC}" dt="2022-08-01T20:06:21.240" v="2768" actId="26606"/>
          <ac:spMkLst>
            <pc:docMk/>
            <pc:sldMk cId="3542507125" sldId="264"/>
            <ac:spMk id="132" creationId="{279D3810-B86F-4009-84EC-DE0FEABD6FCE}"/>
          </ac:spMkLst>
        </pc:spChg>
        <pc:grpChg chg="add del">
          <ac:chgData name="Duaa Tariq" userId="25107bbd-8c8b-4e35-92f9-954944742a68" providerId="ADAL" clId="{ACAFADA4-7D7A-8749-8DF2-A1E6DD1D1FFC}" dt="2022-07-28T16:48:33.867" v="2303" actId="26606"/>
          <ac:grpSpMkLst>
            <pc:docMk/>
            <pc:sldMk cId="3542507125" sldId="264"/>
            <ac:grpSpMk id="16" creationId="{A3761B47-AE33-47C9-9636-19D4B313F277}"/>
          </ac:grpSpMkLst>
        </pc:grpChg>
        <pc:grpChg chg="add del">
          <ac:chgData name="Duaa Tariq" userId="25107bbd-8c8b-4e35-92f9-954944742a68" providerId="ADAL" clId="{ACAFADA4-7D7A-8749-8DF2-A1E6DD1D1FFC}" dt="2022-07-28T16:49:27.008" v="2313" actId="26606"/>
          <ac:grpSpMkLst>
            <pc:docMk/>
            <pc:sldMk cId="3542507125" sldId="264"/>
            <ac:grpSpMk id="54" creationId="{F7C65FA4-631C-444F-89AA-F891363CCF6E}"/>
          </ac:grpSpMkLst>
        </pc:grpChg>
        <pc:grpChg chg="add del">
          <ac:chgData name="Duaa Tariq" userId="25107bbd-8c8b-4e35-92f9-954944742a68" providerId="ADAL" clId="{ACAFADA4-7D7A-8749-8DF2-A1E6DD1D1FFC}" dt="2022-07-28T22:16:50.052" v="2757" actId="26606"/>
          <ac:grpSpMkLst>
            <pc:docMk/>
            <pc:sldMk cId="3542507125" sldId="264"/>
            <ac:grpSpMk id="75" creationId="{FEB7DF70-0A31-4A61-9C8B-3333776A15B8}"/>
          </ac:grpSpMkLst>
        </pc:grpChg>
        <pc:grpChg chg="add del">
          <ac:chgData name="Duaa Tariq" userId="25107bbd-8c8b-4e35-92f9-954944742a68" providerId="ADAL" clId="{ACAFADA4-7D7A-8749-8DF2-A1E6DD1D1FFC}" dt="2022-07-28T22:16:50.034" v="2756" actId="26606"/>
          <ac:grpSpMkLst>
            <pc:docMk/>
            <pc:sldMk cId="3542507125" sldId="264"/>
            <ac:grpSpMk id="82" creationId="{7B733C3F-9682-42F2-95C8-440BBDB77DE1}"/>
          </ac:grpSpMkLst>
        </pc:grpChg>
        <pc:graphicFrameChg chg="add del">
          <ac:chgData name="Duaa Tariq" userId="25107bbd-8c8b-4e35-92f9-954944742a68" providerId="ADAL" clId="{ACAFADA4-7D7A-8749-8DF2-A1E6DD1D1FFC}" dt="2022-07-28T16:48:28.850" v="2301" actId="26606"/>
          <ac:graphicFrameMkLst>
            <pc:docMk/>
            <pc:sldMk cId="3542507125" sldId="264"/>
            <ac:graphicFrameMk id="5" creationId="{79F2964B-25F1-D6CD-9B6A-90D2FDE97879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17:12.646" v="2761" actId="26606"/>
          <ac:graphicFrameMkLst>
            <pc:docMk/>
            <pc:sldMk cId="3542507125" sldId="264"/>
            <ac:graphicFrameMk id="89" creationId="{CC221777-CEB1-958F-AFAC-14624A39903A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8-01T20:06:21.240" v="2768" actId="26606"/>
          <ac:graphicFrameMkLst>
            <pc:docMk/>
            <pc:sldMk cId="3542507125" sldId="264"/>
            <ac:graphicFrameMk id="109" creationId="{DCDC8B77-1DDB-5F6C-86F7-4058B08D9A00}"/>
          </ac:graphicFrameMkLst>
        </pc:graphicFrameChg>
        <pc:picChg chg="add del">
          <ac:chgData name="Duaa Tariq" userId="25107bbd-8c8b-4e35-92f9-954944742a68" providerId="ADAL" clId="{ACAFADA4-7D7A-8749-8DF2-A1E6DD1D1FFC}" dt="2022-07-28T16:48:33.867" v="2303" actId="26606"/>
          <ac:picMkLst>
            <pc:docMk/>
            <pc:sldMk cId="3542507125" sldId="264"/>
            <ac:picMk id="7" creationId="{6D134A9B-ED0C-32EF-EFE3-F3F97BF1E6EE}"/>
          </ac:picMkLst>
        </pc:picChg>
        <pc:picChg chg="add del">
          <ac:chgData name="Duaa Tariq" userId="25107bbd-8c8b-4e35-92f9-954944742a68" providerId="ADAL" clId="{ACAFADA4-7D7A-8749-8DF2-A1E6DD1D1FFC}" dt="2022-07-28T16:48:47.317" v="2307" actId="26606"/>
          <ac:picMkLst>
            <pc:docMk/>
            <pc:sldMk cId="3542507125" sldId="264"/>
            <ac:picMk id="18" creationId="{6A26901A-BC62-4A3A-A07A-65E1F3DDDEC6}"/>
          </ac:picMkLst>
        </pc:picChg>
        <pc:picChg chg="add del">
          <ac:chgData name="Duaa Tariq" userId="25107bbd-8c8b-4e35-92f9-954944742a68" providerId="ADAL" clId="{ACAFADA4-7D7A-8749-8DF2-A1E6DD1D1FFC}" dt="2022-07-28T16:48:33.867" v="2303" actId="26606"/>
          <ac:picMkLst>
            <pc:docMk/>
            <pc:sldMk cId="3542507125" sldId="264"/>
            <ac:picMk id="22" creationId="{D757EBBD-8611-41C1-8124-C151D0957DBF}"/>
          </ac:picMkLst>
        </pc:picChg>
        <pc:picChg chg="add del">
          <ac:chgData name="Duaa Tariq" userId="25107bbd-8c8b-4e35-92f9-954944742a68" providerId="ADAL" clId="{ACAFADA4-7D7A-8749-8DF2-A1E6DD1D1FFC}" dt="2022-07-28T16:48:38.961" v="2305" actId="26606"/>
          <ac:picMkLst>
            <pc:docMk/>
            <pc:sldMk cId="3542507125" sldId="264"/>
            <ac:picMk id="27" creationId="{C4F2D02F-65A9-2023-6C0E-5051F2AE461B}"/>
          </ac:picMkLst>
        </pc:picChg>
        <pc:picChg chg="add del">
          <ac:chgData name="Duaa Tariq" userId="25107bbd-8c8b-4e35-92f9-954944742a68" providerId="ADAL" clId="{ACAFADA4-7D7A-8749-8DF2-A1E6DD1D1FFC}" dt="2022-07-28T16:48:52.024" v="2309" actId="26606"/>
          <ac:picMkLst>
            <pc:docMk/>
            <pc:sldMk cId="3542507125" sldId="264"/>
            <ac:picMk id="41" creationId="{DD8828A3-AFBB-5AFD-995D-0EFDEF54C3BD}"/>
          </ac:picMkLst>
        </pc:picChg>
        <pc:picChg chg="add del mod">
          <ac:chgData name="Duaa Tariq" userId="25107bbd-8c8b-4e35-92f9-954944742a68" providerId="ADAL" clId="{ACAFADA4-7D7A-8749-8DF2-A1E6DD1D1FFC}" dt="2022-07-28T16:49:15.058" v="2312" actId="21"/>
          <ac:picMkLst>
            <pc:docMk/>
            <pc:sldMk cId="3542507125" sldId="264"/>
            <ac:picMk id="49" creationId="{96175FD6-F1BF-6852-6E46-FAABB2F9D6FE}"/>
          </ac:picMkLst>
        </pc:picChg>
        <pc:picChg chg="add mod ord">
          <ac:chgData name="Duaa Tariq" userId="25107bbd-8c8b-4e35-92f9-954944742a68" providerId="ADAL" clId="{ACAFADA4-7D7A-8749-8DF2-A1E6DD1D1FFC}" dt="2022-08-01T20:06:21.240" v="2768" actId="26606"/>
          <ac:picMkLst>
            <pc:docMk/>
            <pc:sldMk cId="3542507125" sldId="264"/>
            <ac:picMk id="58" creationId="{ACB0CB5B-0638-D6BE-7F50-B62A177495D3}"/>
          </ac:picMkLst>
        </pc:picChg>
        <pc:picChg chg="add del">
          <ac:chgData name="Duaa Tariq" userId="25107bbd-8c8b-4e35-92f9-954944742a68" providerId="ADAL" clId="{ACAFADA4-7D7A-8749-8DF2-A1E6DD1D1FFC}" dt="2022-07-28T22:06:38.796" v="2715" actId="26606"/>
          <ac:picMkLst>
            <pc:docMk/>
            <pc:sldMk cId="3542507125" sldId="264"/>
            <ac:picMk id="68" creationId="{C33612A4-0B77-4479-B2AA-F178599550AA}"/>
          </ac:picMkLst>
        </pc:picChg>
        <pc:picChg chg="add">
          <ac:chgData name="Duaa Tariq" userId="25107bbd-8c8b-4e35-92f9-954944742a68" providerId="ADAL" clId="{ACAFADA4-7D7A-8749-8DF2-A1E6DD1D1FFC}" dt="2022-08-01T20:06:21.240" v="2768" actId="26606"/>
          <ac:picMkLst>
            <pc:docMk/>
            <pc:sldMk cId="3542507125" sldId="264"/>
            <ac:picMk id="134" creationId="{C33612A4-0B77-4479-B2AA-F178599550AA}"/>
          </ac:picMkLst>
        </pc:picChg>
        <pc:cxnChg chg="add del">
          <ac:chgData name="Duaa Tariq" userId="25107bbd-8c8b-4e35-92f9-954944742a68" providerId="ADAL" clId="{ACAFADA4-7D7A-8749-8DF2-A1E6DD1D1FFC}" dt="2022-07-28T16:48:28.850" v="2301" actId="26606"/>
          <ac:cxnSpMkLst>
            <pc:docMk/>
            <pc:sldMk cId="3542507125" sldId="264"/>
            <ac:cxnSpMk id="11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48:33.867" v="2303" actId="26606"/>
          <ac:cxnSpMkLst>
            <pc:docMk/>
            <pc:sldMk cId="3542507125" sldId="264"/>
            <ac:cxnSpMk id="12" creationId="{186D07CD-E0E5-42ED-BA28-6CB6ADC3B09F}"/>
          </ac:cxnSpMkLst>
        </pc:cxnChg>
        <pc:cxnChg chg="add del">
          <ac:chgData name="Duaa Tariq" userId="25107bbd-8c8b-4e35-92f9-954944742a68" providerId="ADAL" clId="{ACAFADA4-7D7A-8749-8DF2-A1E6DD1D1FFC}" dt="2022-07-28T16:48:52.024" v="2309" actId="26606"/>
          <ac:cxnSpMkLst>
            <pc:docMk/>
            <pc:sldMk cId="3542507125" sldId="264"/>
            <ac:cxnSpMk id="17" creationId="{D33AC32D-5F44-45F7-A0BD-7C11A86BED57}"/>
          </ac:cxnSpMkLst>
        </pc:cxnChg>
        <pc:cxnChg chg="add del">
          <ac:chgData name="Duaa Tariq" userId="25107bbd-8c8b-4e35-92f9-954944742a68" providerId="ADAL" clId="{ACAFADA4-7D7A-8749-8DF2-A1E6DD1D1FFC}" dt="2022-07-28T16:48:33.867" v="2303" actId="26606"/>
          <ac:cxnSpMkLst>
            <pc:docMk/>
            <pc:sldMk cId="3542507125" sldId="264"/>
            <ac:cxnSpMk id="24" creationId="{E40D0D8B-2D5E-48A4-BBD5-8CB09A86A663}"/>
          </ac:cxnSpMkLst>
        </pc:cxnChg>
        <pc:cxnChg chg="add del">
          <ac:chgData name="Duaa Tariq" userId="25107bbd-8c8b-4e35-92f9-954944742a68" providerId="ADAL" clId="{ACAFADA4-7D7A-8749-8DF2-A1E6DD1D1FFC}" dt="2022-07-28T16:48:38.961" v="2305" actId="26606"/>
          <ac:cxnSpMkLst>
            <pc:docMk/>
            <pc:sldMk cId="3542507125" sldId="264"/>
            <ac:cxnSpMk id="31" creationId="{D33AC32D-5F44-45F7-A0BD-7C11A86BED57}"/>
          </ac:cxnSpMkLst>
        </pc:cxnChg>
        <pc:cxnChg chg="add del">
          <ac:chgData name="Duaa Tariq" userId="25107bbd-8c8b-4e35-92f9-954944742a68" providerId="ADAL" clId="{ACAFADA4-7D7A-8749-8DF2-A1E6DD1D1FFC}" dt="2022-07-28T22:06:38.796" v="2715" actId="26606"/>
          <ac:cxnSpMkLst>
            <pc:docMk/>
            <pc:sldMk cId="3542507125" sldId="264"/>
            <ac:cxnSpMk id="64" creationId="{17FD20E5-30AF-47B9-9256-2E8E904CBBC1}"/>
          </ac:cxnSpMkLst>
        </pc:cxnChg>
        <pc:cxnChg chg="add del">
          <ac:chgData name="Duaa Tariq" userId="25107bbd-8c8b-4e35-92f9-954944742a68" providerId="ADAL" clId="{ACAFADA4-7D7A-8749-8DF2-A1E6DD1D1FFC}" dt="2022-07-28T22:06:38.796" v="2715" actId="26606"/>
          <ac:cxnSpMkLst>
            <pc:docMk/>
            <pc:sldMk cId="3542507125" sldId="264"/>
            <ac:cxnSpMk id="70" creationId="{078A367A-3E83-4B48-A0F7-43FBE33328F5}"/>
          </ac:cxnSpMkLst>
        </pc:cxnChg>
        <pc:cxnChg chg="add del">
          <ac:chgData name="Duaa Tariq" userId="25107bbd-8c8b-4e35-92f9-954944742a68" providerId="ADAL" clId="{ACAFADA4-7D7A-8749-8DF2-A1E6DD1D1FFC}" dt="2022-07-28T22:17:12.663" v="2762" actId="26606"/>
          <ac:cxnSpMkLst>
            <pc:docMk/>
            <pc:sldMk cId="3542507125" sldId="264"/>
            <ac:cxnSpMk id="87" creationId="{8E83266B-97F8-4AB9-818F-3A70E8D8580D}"/>
          </ac:cxnSpMkLst>
        </pc:cxnChg>
        <pc:cxnChg chg="add del">
          <ac:chgData name="Duaa Tariq" userId="25107bbd-8c8b-4e35-92f9-954944742a68" providerId="ADAL" clId="{ACAFADA4-7D7A-8749-8DF2-A1E6DD1D1FFC}" dt="2022-07-28T22:17:11.706" v="2759" actId="26606"/>
          <ac:cxnSpMkLst>
            <pc:docMk/>
            <pc:sldMk cId="3542507125" sldId="264"/>
            <ac:cxnSpMk id="100" creationId="{D33AC32D-5F44-45F7-A0BD-7C11A86BED57}"/>
          </ac:cxnSpMkLst>
        </pc:cxnChg>
        <pc:cxnChg chg="add del">
          <ac:chgData name="Duaa Tariq" userId="25107bbd-8c8b-4e35-92f9-954944742a68" providerId="ADAL" clId="{ACAFADA4-7D7A-8749-8DF2-A1E6DD1D1FFC}" dt="2022-07-28T22:17:12.646" v="2761" actId="26606"/>
          <ac:cxnSpMkLst>
            <pc:docMk/>
            <pc:sldMk cId="3542507125" sldId="264"/>
            <ac:cxnSpMk id="105" creationId="{8E83266B-97F8-4AB9-818F-3A70E8D8580D}"/>
          </ac:cxnSpMkLst>
        </pc:cxnChg>
        <pc:cxnChg chg="add del">
          <ac:chgData name="Duaa Tariq" userId="25107bbd-8c8b-4e35-92f9-954944742a68" providerId="ADAL" clId="{ACAFADA4-7D7A-8749-8DF2-A1E6DD1D1FFC}" dt="2022-07-28T22:17:31.637" v="2767" actId="26606"/>
          <ac:cxnSpMkLst>
            <pc:docMk/>
            <pc:sldMk cId="3542507125" sldId="264"/>
            <ac:cxnSpMk id="108" creationId="{8E83266B-97F8-4AB9-818F-3A70E8D8580D}"/>
          </ac:cxnSpMkLst>
        </pc:cxnChg>
        <pc:cxnChg chg="add del">
          <ac:chgData name="Duaa Tariq" userId="25107bbd-8c8b-4e35-92f9-954944742a68" providerId="ADAL" clId="{ACAFADA4-7D7A-8749-8DF2-A1E6DD1D1FFC}" dt="2022-07-28T22:17:22.188" v="2764" actId="26606"/>
          <ac:cxnSpMkLst>
            <pc:docMk/>
            <pc:sldMk cId="3542507125" sldId="264"/>
            <ac:cxnSpMk id="116" creationId="{8E83266B-97F8-4AB9-818F-3A70E8D8580D}"/>
          </ac:cxnSpMkLst>
        </pc:cxnChg>
        <pc:cxnChg chg="add del">
          <ac:chgData name="Duaa Tariq" userId="25107bbd-8c8b-4e35-92f9-954944742a68" providerId="ADAL" clId="{ACAFADA4-7D7A-8749-8DF2-A1E6DD1D1FFC}" dt="2022-07-28T22:17:31.519" v="2766" actId="26606"/>
          <ac:cxnSpMkLst>
            <pc:docMk/>
            <pc:sldMk cId="3542507125" sldId="264"/>
            <ac:cxnSpMk id="119" creationId="{8E83266B-97F8-4AB9-818F-3A70E8D8580D}"/>
          </ac:cxnSpMkLst>
        </pc:cxnChg>
        <pc:cxnChg chg="add del">
          <ac:chgData name="Duaa Tariq" userId="25107bbd-8c8b-4e35-92f9-954944742a68" providerId="ADAL" clId="{ACAFADA4-7D7A-8749-8DF2-A1E6DD1D1FFC}" dt="2022-08-01T20:06:21.240" v="2768" actId="26606"/>
          <ac:cxnSpMkLst>
            <pc:docMk/>
            <pc:sldMk cId="3542507125" sldId="264"/>
            <ac:cxnSpMk id="123" creationId="{7552FBEF-FA69-427B-8245-0A518E0513D5}"/>
          </ac:cxnSpMkLst>
        </pc:cxnChg>
        <pc:cxnChg chg="add">
          <ac:chgData name="Duaa Tariq" userId="25107bbd-8c8b-4e35-92f9-954944742a68" providerId="ADAL" clId="{ACAFADA4-7D7A-8749-8DF2-A1E6DD1D1FFC}" dt="2022-08-01T20:06:21.240" v="2768" actId="26606"/>
          <ac:cxnSpMkLst>
            <pc:docMk/>
            <pc:sldMk cId="3542507125" sldId="264"/>
            <ac:cxnSpMk id="130" creationId="{17FD20E5-30AF-47B9-9256-2E8E904CBBC1}"/>
          </ac:cxnSpMkLst>
        </pc:cxnChg>
        <pc:cxnChg chg="add">
          <ac:chgData name="Duaa Tariq" userId="25107bbd-8c8b-4e35-92f9-954944742a68" providerId="ADAL" clId="{ACAFADA4-7D7A-8749-8DF2-A1E6DD1D1FFC}" dt="2022-08-01T20:06:21.240" v="2768" actId="26606"/>
          <ac:cxnSpMkLst>
            <pc:docMk/>
            <pc:sldMk cId="3542507125" sldId="264"/>
            <ac:cxnSpMk id="136" creationId="{078A367A-3E83-4B48-A0F7-43FBE33328F5}"/>
          </ac:cxnSpMkLst>
        </pc:cxnChg>
      </pc:sldChg>
      <pc:sldChg chg="addSp delSp modSp new mod setBg setClrOvrMap">
        <pc:chgData name="Duaa Tariq" userId="25107bbd-8c8b-4e35-92f9-954944742a68" providerId="ADAL" clId="{ACAFADA4-7D7A-8749-8DF2-A1E6DD1D1FFC}" dt="2022-07-28T22:11:12.184" v="2753" actId="26606"/>
        <pc:sldMkLst>
          <pc:docMk/>
          <pc:sldMk cId="3548711568" sldId="265"/>
        </pc:sldMkLst>
        <pc:spChg chg="mod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" creationId="{8D614CA3-7220-BBF2-7342-9DC1C7DD6907}"/>
          </ac:spMkLst>
        </pc:spChg>
        <pc:spChg chg="add del mod">
          <ac:chgData name="Duaa Tariq" userId="25107bbd-8c8b-4e35-92f9-954944742a68" providerId="ADAL" clId="{ACAFADA4-7D7A-8749-8DF2-A1E6DD1D1FFC}" dt="2022-07-28T16:32:19.203" v="2112" actId="26606"/>
          <ac:spMkLst>
            <pc:docMk/>
            <pc:sldMk cId="3548711568" sldId="265"/>
            <ac:spMk id="3" creationId="{C4724437-676D-F4EB-DFD7-4D629C5786F6}"/>
          </ac:spMkLst>
        </pc:spChg>
        <pc:spChg chg="add del mod">
          <ac:chgData name="Duaa Tariq" userId="25107bbd-8c8b-4e35-92f9-954944742a68" providerId="ADAL" clId="{ACAFADA4-7D7A-8749-8DF2-A1E6DD1D1FFC}" dt="2022-07-28T15:30:21.576" v="660"/>
          <ac:spMkLst>
            <pc:docMk/>
            <pc:sldMk cId="3548711568" sldId="265"/>
            <ac:spMk id="4" creationId="{E9E49200-F130-017F-EB08-0EEF893837D5}"/>
          </ac:spMkLst>
        </pc:spChg>
        <pc:spChg chg="add del mod">
          <ac:chgData name="Duaa Tariq" userId="25107bbd-8c8b-4e35-92f9-954944742a68" providerId="ADAL" clId="{ACAFADA4-7D7A-8749-8DF2-A1E6DD1D1FFC}" dt="2022-07-28T16:24:35.133" v="1652" actId="478"/>
          <ac:spMkLst>
            <pc:docMk/>
            <pc:sldMk cId="3548711568" sldId="265"/>
            <ac:spMk id="6" creationId="{29A872BD-9778-D1DE-5FB7-744EBFCBA0C6}"/>
          </ac:spMkLst>
        </pc:spChg>
        <pc:spChg chg="add del">
          <ac:chgData name="Duaa Tariq" userId="25107bbd-8c8b-4e35-92f9-954944742a68" providerId="ADAL" clId="{ACAFADA4-7D7A-8749-8DF2-A1E6DD1D1FFC}" dt="2022-07-28T16:31:52.006" v="2089" actId="26606"/>
          <ac:spMkLst>
            <pc:docMk/>
            <pc:sldMk cId="3548711568" sldId="265"/>
            <ac:spMk id="8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16:31:58.210" v="2095" actId="26606"/>
          <ac:spMkLst>
            <pc:docMk/>
            <pc:sldMk cId="3548711568" sldId="265"/>
            <ac:spMk id="9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31:52.006" v="2089" actId="26606"/>
          <ac:spMkLst>
            <pc:docMk/>
            <pc:sldMk cId="3548711568" sldId="265"/>
            <ac:spMk id="10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16:31:52.660" v="2091" actId="26606"/>
          <ac:spMkLst>
            <pc:docMk/>
            <pc:sldMk cId="3548711568" sldId="265"/>
            <ac:spMk id="12" creationId="{29C51009-A09A-4689-8E6C-F8FC99E6A840}"/>
          </ac:spMkLst>
        </pc:spChg>
        <pc:spChg chg="add del">
          <ac:chgData name="Duaa Tariq" userId="25107bbd-8c8b-4e35-92f9-954944742a68" providerId="ADAL" clId="{ACAFADA4-7D7A-8749-8DF2-A1E6DD1D1FFC}" dt="2022-07-28T16:31:54.945" v="2093" actId="26606"/>
          <ac:spMkLst>
            <pc:docMk/>
            <pc:sldMk cId="3548711568" sldId="265"/>
            <ac:spMk id="15" creationId="{08E7A6F0-5CD3-481E-B0F2-E7F99FE675B0}"/>
          </ac:spMkLst>
        </pc:spChg>
        <pc:spChg chg="add del">
          <ac:chgData name="Duaa Tariq" userId="25107bbd-8c8b-4e35-92f9-954944742a68" providerId="ADAL" clId="{ACAFADA4-7D7A-8749-8DF2-A1E6DD1D1FFC}" dt="2022-07-28T16:31:54.945" v="2093" actId="26606"/>
          <ac:spMkLst>
            <pc:docMk/>
            <pc:sldMk cId="3548711568" sldId="265"/>
            <ac:spMk id="16" creationId="{D9FE1511-6E1B-4F0E-8FF0-958527181CC9}"/>
          </ac:spMkLst>
        </pc:spChg>
        <pc:spChg chg="add del">
          <ac:chgData name="Duaa Tariq" userId="25107bbd-8c8b-4e35-92f9-954944742a68" providerId="ADAL" clId="{ACAFADA4-7D7A-8749-8DF2-A1E6DD1D1FFC}" dt="2022-07-28T16:31:54.945" v="2093" actId="26606"/>
          <ac:spMkLst>
            <pc:docMk/>
            <pc:sldMk cId="3548711568" sldId="265"/>
            <ac:spMk id="17" creationId="{511290DF-4975-4FCD-8B8D-BBC86B836668}"/>
          </ac:spMkLst>
        </pc:spChg>
        <pc:spChg chg="add del">
          <ac:chgData name="Duaa Tariq" userId="25107bbd-8c8b-4e35-92f9-954944742a68" providerId="ADAL" clId="{ACAFADA4-7D7A-8749-8DF2-A1E6DD1D1FFC}" dt="2022-07-28T16:31:58.210" v="2095" actId="26606"/>
          <ac:spMkLst>
            <pc:docMk/>
            <pc:sldMk cId="3548711568" sldId="265"/>
            <ac:spMk id="23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25" creationId="{C6870151-9189-4C3A-8379-EF3D95827A0A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27" creationId="{123EA69C-102A-4DD0-9547-05DCD271D159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28" creationId="{6A862265-5CA3-4C40-8582-7534C3B03C2A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29" creationId="{600EF80B-0391-4082-9AF5-F15B091B4CE9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31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16:31:59.920" v="2097" actId="26606"/>
          <ac:spMkLst>
            <pc:docMk/>
            <pc:sldMk cId="3548711568" sldId="265"/>
            <ac:spMk id="32" creationId="{3FBF03E8-C602-4192-9C52-F84B29FDCC88}"/>
          </ac:spMkLst>
        </pc:spChg>
        <pc:spChg chg="add del">
          <ac:chgData name="Duaa Tariq" userId="25107bbd-8c8b-4e35-92f9-954944742a68" providerId="ADAL" clId="{ACAFADA4-7D7A-8749-8DF2-A1E6DD1D1FFC}" dt="2022-07-28T16:32:07.047" v="2099" actId="26606"/>
          <ac:spMkLst>
            <pc:docMk/>
            <pc:sldMk cId="3548711568" sldId="265"/>
            <ac:spMk id="34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32:07.047" v="2099" actId="26606"/>
          <ac:spMkLst>
            <pc:docMk/>
            <pc:sldMk cId="3548711568" sldId="265"/>
            <ac:spMk id="36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32:08.418" v="2101" actId="26606"/>
          <ac:spMkLst>
            <pc:docMk/>
            <pc:sldMk cId="3548711568" sldId="265"/>
            <ac:spMk id="39" creationId="{7BEFDA1A-2A01-4C29-A5D0-AE6F050D07DF}"/>
          </ac:spMkLst>
        </pc:spChg>
        <pc:spChg chg="add del">
          <ac:chgData name="Duaa Tariq" userId="25107bbd-8c8b-4e35-92f9-954944742a68" providerId="ADAL" clId="{ACAFADA4-7D7A-8749-8DF2-A1E6DD1D1FFC}" dt="2022-07-28T16:32:08.418" v="2101" actId="26606"/>
          <ac:spMkLst>
            <pc:docMk/>
            <pc:sldMk cId="3548711568" sldId="265"/>
            <ac:spMk id="42" creationId="{279D3810-B86F-4009-84EC-DE0FEABD6FCE}"/>
          </ac:spMkLst>
        </pc:spChg>
        <pc:spChg chg="add del">
          <ac:chgData name="Duaa Tariq" userId="25107bbd-8c8b-4e35-92f9-954944742a68" providerId="ADAL" clId="{ACAFADA4-7D7A-8749-8DF2-A1E6DD1D1FFC}" dt="2022-07-28T16:32:08.418" v="2101" actId="26606"/>
          <ac:spMkLst>
            <pc:docMk/>
            <pc:sldMk cId="3548711568" sldId="265"/>
            <ac:spMk id="43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16:32:10.541" v="2103" actId="26606"/>
          <ac:spMkLst>
            <pc:docMk/>
            <pc:sldMk cId="3548711568" sldId="265"/>
            <ac:spMk id="47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16:32:10.541" v="2103" actId="26606"/>
          <ac:spMkLst>
            <pc:docMk/>
            <pc:sldMk cId="3548711568" sldId="265"/>
            <ac:spMk id="48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16:32:10.541" v="2103" actId="26606"/>
          <ac:spMkLst>
            <pc:docMk/>
            <pc:sldMk cId="3548711568" sldId="265"/>
            <ac:spMk id="50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32:18.135" v="2109" actId="26606"/>
          <ac:spMkLst>
            <pc:docMk/>
            <pc:sldMk cId="3548711568" sldId="265"/>
            <ac:spMk id="59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16:32:18.135" v="2109" actId="26606"/>
          <ac:spMkLst>
            <pc:docMk/>
            <pc:sldMk cId="3548711568" sldId="265"/>
            <ac:spMk id="60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16:32:18.135" v="2109" actId="26606"/>
          <ac:spMkLst>
            <pc:docMk/>
            <pc:sldMk cId="3548711568" sldId="265"/>
            <ac:spMk id="62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32:19.188" v="2111" actId="26606"/>
          <ac:spMkLst>
            <pc:docMk/>
            <pc:sldMk cId="3548711568" sldId="265"/>
            <ac:spMk id="67" creationId="{29C51009-A09A-4689-8E6C-F8FC99E6A840}"/>
          </ac:spMkLst>
        </pc:spChg>
        <pc:spChg chg="add del">
          <ac:chgData name="Duaa Tariq" userId="25107bbd-8c8b-4e35-92f9-954944742a68" providerId="ADAL" clId="{ACAFADA4-7D7A-8749-8DF2-A1E6DD1D1FFC}" dt="2022-07-28T16:32:19.188" v="2111" actId="26606"/>
          <ac:spMkLst>
            <pc:docMk/>
            <pc:sldMk cId="3548711568" sldId="265"/>
            <ac:spMk id="69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22:04:10.207" v="2705" actId="26606"/>
          <ac:spMkLst>
            <pc:docMk/>
            <pc:sldMk cId="3548711568" sldId="265"/>
            <ac:spMk id="71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4:10.207" v="2705" actId="26606"/>
          <ac:spMkLst>
            <pc:docMk/>
            <pc:sldMk cId="3548711568" sldId="265"/>
            <ac:spMk id="72" creationId="{C0143637-4934-44E4-B909-BAF1E7B27972}"/>
          </ac:spMkLst>
        </pc:spChg>
        <pc:spChg chg="add del mod">
          <ac:chgData name="Duaa Tariq" userId="25107bbd-8c8b-4e35-92f9-954944742a68" providerId="ADAL" clId="{ACAFADA4-7D7A-8749-8DF2-A1E6DD1D1FFC}" dt="2022-07-28T22:04:10.207" v="2705" actId="26606"/>
          <ac:spMkLst>
            <pc:docMk/>
            <pc:sldMk cId="3548711568" sldId="265"/>
            <ac:spMk id="73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22:02:52.965" v="2686" actId="26606"/>
          <ac:spMkLst>
            <pc:docMk/>
            <pc:sldMk cId="3548711568" sldId="265"/>
            <ac:spMk id="77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22:02:52.965" v="2686" actId="26606"/>
          <ac:spMkLst>
            <pc:docMk/>
            <pc:sldMk cId="3548711568" sldId="265"/>
            <ac:spMk id="78" creationId="{29C51009-A09A-4689-8E6C-F8FC99E6A840}"/>
          </ac:spMkLst>
        </pc:spChg>
        <pc:spChg chg="add del">
          <ac:chgData name="Duaa Tariq" userId="25107bbd-8c8b-4e35-92f9-954944742a68" providerId="ADAL" clId="{ACAFADA4-7D7A-8749-8DF2-A1E6DD1D1FFC}" dt="2022-07-28T22:02:58.859" v="2690" actId="26606"/>
          <ac:spMkLst>
            <pc:docMk/>
            <pc:sldMk cId="3548711568" sldId="265"/>
            <ac:spMk id="79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3:07.035" v="2692" actId="26606"/>
          <ac:spMkLst>
            <pc:docMk/>
            <pc:sldMk cId="3548711568" sldId="265"/>
            <ac:spMk id="84" creationId="{D1598E19-BACC-4AD6-8E51-F08B186A0179}"/>
          </ac:spMkLst>
        </pc:spChg>
        <pc:spChg chg="add del">
          <ac:chgData name="Duaa Tariq" userId="25107bbd-8c8b-4e35-92f9-954944742a68" providerId="ADAL" clId="{ACAFADA4-7D7A-8749-8DF2-A1E6DD1D1FFC}" dt="2022-07-28T22:02:56.186" v="2688" actId="26606"/>
          <ac:spMkLst>
            <pc:docMk/>
            <pc:sldMk cId="3548711568" sldId="265"/>
            <ac:spMk id="85" creationId="{08E7A6F0-5CD3-481E-B0F2-E7F99FE675B0}"/>
          </ac:spMkLst>
        </pc:spChg>
        <pc:spChg chg="add del">
          <ac:chgData name="Duaa Tariq" userId="25107bbd-8c8b-4e35-92f9-954944742a68" providerId="ADAL" clId="{ACAFADA4-7D7A-8749-8DF2-A1E6DD1D1FFC}" dt="2022-07-28T22:02:56.186" v="2688" actId="26606"/>
          <ac:spMkLst>
            <pc:docMk/>
            <pc:sldMk cId="3548711568" sldId="265"/>
            <ac:spMk id="86" creationId="{D9FE1511-6E1B-4F0E-8FF0-958527181CC9}"/>
          </ac:spMkLst>
        </pc:spChg>
        <pc:spChg chg="add del">
          <ac:chgData name="Duaa Tariq" userId="25107bbd-8c8b-4e35-92f9-954944742a68" providerId="ADAL" clId="{ACAFADA4-7D7A-8749-8DF2-A1E6DD1D1FFC}" dt="2022-07-28T22:02:56.186" v="2688" actId="26606"/>
          <ac:spMkLst>
            <pc:docMk/>
            <pc:sldMk cId="3548711568" sldId="265"/>
            <ac:spMk id="87" creationId="{511290DF-4975-4FCD-8B8D-BBC86B836668}"/>
          </ac:spMkLst>
        </pc:spChg>
        <pc:spChg chg="add del">
          <ac:chgData name="Duaa Tariq" userId="25107bbd-8c8b-4e35-92f9-954944742a68" providerId="ADAL" clId="{ACAFADA4-7D7A-8749-8DF2-A1E6DD1D1FFC}" dt="2022-07-28T22:02:56.186" v="2688" actId="26606"/>
          <ac:spMkLst>
            <pc:docMk/>
            <pc:sldMk cId="3548711568" sldId="265"/>
            <ac:spMk id="89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22:02:58.859" v="2690" actId="26606"/>
          <ac:spMkLst>
            <pc:docMk/>
            <pc:sldMk cId="3548711568" sldId="265"/>
            <ac:spMk id="92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3:07.035" v="2692" actId="26606"/>
          <ac:spMkLst>
            <pc:docMk/>
            <pc:sldMk cId="3548711568" sldId="265"/>
            <ac:spMk id="95" creationId="{E9E5E629-7060-41F9-8B50-02B2E85F7DF0}"/>
          </ac:spMkLst>
        </pc:spChg>
        <pc:spChg chg="add del">
          <ac:chgData name="Duaa Tariq" userId="25107bbd-8c8b-4e35-92f9-954944742a68" providerId="ADAL" clId="{ACAFADA4-7D7A-8749-8DF2-A1E6DD1D1FFC}" dt="2022-07-28T22:03:07.035" v="2692" actId="26606"/>
          <ac:spMkLst>
            <pc:docMk/>
            <pc:sldMk cId="3548711568" sldId="265"/>
            <ac:spMk id="99" creationId="{C4724437-676D-F4EB-DFD7-4D629C5786F6}"/>
          </ac:spMkLst>
        </pc:spChg>
        <pc:spChg chg="add del">
          <ac:chgData name="Duaa Tariq" userId="25107bbd-8c8b-4e35-92f9-954944742a68" providerId="ADAL" clId="{ACAFADA4-7D7A-8749-8DF2-A1E6DD1D1FFC}" dt="2022-07-28T22:03:15.833" v="2694" actId="26606"/>
          <ac:spMkLst>
            <pc:docMk/>
            <pc:sldMk cId="3548711568" sldId="265"/>
            <ac:spMk id="101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3:15.833" v="2694" actId="26606"/>
          <ac:spMkLst>
            <pc:docMk/>
            <pc:sldMk cId="3548711568" sldId="265"/>
            <ac:spMk id="102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3:41.579" v="2696" actId="26606"/>
          <ac:spMkLst>
            <pc:docMk/>
            <pc:sldMk cId="3548711568" sldId="265"/>
            <ac:spMk id="105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3:41.579" v="2696" actId="26606"/>
          <ac:spMkLst>
            <pc:docMk/>
            <pc:sldMk cId="3548711568" sldId="265"/>
            <ac:spMk id="106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3:46.386" v="2698" actId="26606"/>
          <ac:spMkLst>
            <pc:docMk/>
            <pc:sldMk cId="3548711568" sldId="265"/>
            <ac:spMk id="109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3:46.386" v="2698" actId="26606"/>
          <ac:spMkLst>
            <pc:docMk/>
            <pc:sldMk cId="3548711568" sldId="265"/>
            <ac:spMk id="110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4:00.632" v="2700" actId="26606"/>
          <ac:spMkLst>
            <pc:docMk/>
            <pc:sldMk cId="3548711568" sldId="265"/>
            <ac:spMk id="113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4:00.632" v="2700" actId="26606"/>
          <ac:spMkLst>
            <pc:docMk/>
            <pc:sldMk cId="3548711568" sldId="265"/>
            <ac:spMk id="114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4:08.617" v="2702" actId="26606"/>
          <ac:spMkLst>
            <pc:docMk/>
            <pc:sldMk cId="3548711568" sldId="265"/>
            <ac:spMk id="117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4:08.617" v="2702" actId="26606"/>
          <ac:spMkLst>
            <pc:docMk/>
            <pc:sldMk cId="3548711568" sldId="265"/>
            <ac:spMk id="118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4:10.185" v="2704" actId="26606"/>
          <ac:spMkLst>
            <pc:docMk/>
            <pc:sldMk cId="3548711568" sldId="265"/>
            <ac:spMk id="121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4:10.185" v="2704" actId="26606"/>
          <ac:spMkLst>
            <pc:docMk/>
            <pc:sldMk cId="3548711568" sldId="265"/>
            <ac:spMk id="122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4:37.186" v="2710" actId="26606"/>
          <ac:spMkLst>
            <pc:docMk/>
            <pc:sldMk cId="3548711568" sldId="265"/>
            <ac:spMk id="125" creationId="{F63C748C-967B-4A7B-A90F-3EDD0F485AC6}"/>
          </ac:spMkLst>
        </pc:spChg>
        <pc:spChg chg="add del">
          <ac:chgData name="Duaa Tariq" userId="25107bbd-8c8b-4e35-92f9-954944742a68" providerId="ADAL" clId="{ACAFADA4-7D7A-8749-8DF2-A1E6DD1D1FFC}" dt="2022-07-28T22:04:37.186" v="2710" actId="26606"/>
          <ac:spMkLst>
            <pc:docMk/>
            <pc:sldMk cId="3548711568" sldId="265"/>
            <ac:spMk id="126" creationId="{C0143637-4934-44E4-B909-BAF1E7B27972}"/>
          </ac:spMkLst>
        </pc:spChg>
        <pc:spChg chg="add del">
          <ac:chgData name="Duaa Tariq" userId="25107bbd-8c8b-4e35-92f9-954944742a68" providerId="ADAL" clId="{ACAFADA4-7D7A-8749-8DF2-A1E6DD1D1FFC}" dt="2022-07-28T22:04:37.009" v="2709" actId="26606"/>
          <ac:spMkLst>
            <pc:docMk/>
            <pc:sldMk cId="3548711568" sldId="265"/>
            <ac:spMk id="132" creationId="{1B6FE1E6-1155-46CD-9113-BC03DDD53DEB}"/>
          </ac:spMkLst>
        </pc:spChg>
        <pc:spChg chg="add del">
          <ac:chgData name="Duaa Tariq" userId="25107bbd-8c8b-4e35-92f9-954944742a68" providerId="ADAL" clId="{ACAFADA4-7D7A-8749-8DF2-A1E6DD1D1FFC}" dt="2022-07-28T22:04:37.009" v="2709" actId="26606"/>
          <ac:spMkLst>
            <pc:docMk/>
            <pc:sldMk cId="3548711568" sldId="265"/>
            <ac:spMk id="134" creationId="{F80DFCE9-814C-46CF-8B54-3DF7C405D591}"/>
          </ac:spMkLst>
        </pc:spChg>
        <pc:spChg chg="add del">
          <ac:chgData name="Duaa Tariq" userId="25107bbd-8c8b-4e35-92f9-954944742a68" providerId="ADAL" clId="{ACAFADA4-7D7A-8749-8DF2-A1E6DD1D1FFC}" dt="2022-07-28T22:04:58.789" v="2711" actId="26606"/>
          <ac:spMkLst>
            <pc:docMk/>
            <pc:sldMk cId="3548711568" sldId="265"/>
            <ac:spMk id="143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4:58.789" v="2711" actId="26606"/>
          <ac:spMkLst>
            <pc:docMk/>
            <pc:sldMk cId="3548711568" sldId="265"/>
            <ac:spMk id="144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4:58.789" v="2711" actId="26606"/>
          <ac:spMkLst>
            <pc:docMk/>
            <pc:sldMk cId="3548711568" sldId="265"/>
            <ac:spMk id="146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05:23.375" v="2714" actId="26606"/>
          <ac:spMkLst>
            <pc:docMk/>
            <pc:sldMk cId="3548711568" sldId="265"/>
            <ac:spMk id="152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5:23.375" v="2714" actId="26606"/>
          <ac:spMkLst>
            <pc:docMk/>
            <pc:sldMk cId="3548711568" sldId="265"/>
            <ac:spMk id="154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5:23.375" v="2714" actId="26606"/>
          <ac:spMkLst>
            <pc:docMk/>
            <pc:sldMk cId="3548711568" sldId="265"/>
            <ac:spMk id="158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05:23.313" v="2713" actId="26606"/>
          <ac:spMkLst>
            <pc:docMk/>
            <pc:sldMk cId="3548711568" sldId="265"/>
            <ac:spMk id="167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5:23.313" v="2713" actId="26606"/>
          <ac:spMkLst>
            <pc:docMk/>
            <pc:sldMk cId="3548711568" sldId="265"/>
            <ac:spMk id="169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5:23.313" v="2713" actId="26606"/>
          <ac:spMkLst>
            <pc:docMk/>
            <pc:sldMk cId="3548711568" sldId="265"/>
            <ac:spMk id="173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06:46.688" v="2716" actId="26606"/>
          <ac:spMkLst>
            <pc:docMk/>
            <pc:sldMk cId="3548711568" sldId="265"/>
            <ac:spMk id="179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6:46.688" v="2716" actId="26606"/>
          <ac:spMkLst>
            <pc:docMk/>
            <pc:sldMk cId="3548711568" sldId="265"/>
            <ac:spMk id="181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7:56.488" v="2725" actId="26606"/>
          <ac:spMkLst>
            <pc:docMk/>
            <pc:sldMk cId="3548711568" sldId="265"/>
            <ac:spMk id="186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7:56.488" v="2725" actId="26606"/>
          <ac:spMkLst>
            <pc:docMk/>
            <pc:sldMk cId="3548711568" sldId="265"/>
            <ac:spMk id="188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7:56.488" v="2725" actId="26606"/>
          <ac:spMkLst>
            <pc:docMk/>
            <pc:sldMk cId="3548711568" sldId="265"/>
            <ac:spMk id="192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07:10.922" v="2720" actId="26606"/>
          <ac:spMkLst>
            <pc:docMk/>
            <pc:sldMk cId="3548711568" sldId="265"/>
            <ac:spMk id="201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7:10.922" v="2720" actId="26606"/>
          <ac:spMkLst>
            <pc:docMk/>
            <pc:sldMk cId="3548711568" sldId="265"/>
            <ac:spMk id="205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7:47.497" v="2722" actId="26606"/>
          <ac:spMkLst>
            <pc:docMk/>
            <pc:sldMk cId="3548711568" sldId="265"/>
            <ac:spMk id="208" creationId="{1B6FE1E6-1155-46CD-9113-BC03DDD53DEB}"/>
          </ac:spMkLst>
        </pc:spChg>
        <pc:spChg chg="add del">
          <ac:chgData name="Duaa Tariq" userId="25107bbd-8c8b-4e35-92f9-954944742a68" providerId="ADAL" clId="{ACAFADA4-7D7A-8749-8DF2-A1E6DD1D1FFC}" dt="2022-07-28T22:07:47.497" v="2722" actId="26606"/>
          <ac:spMkLst>
            <pc:docMk/>
            <pc:sldMk cId="3548711568" sldId="265"/>
            <ac:spMk id="210" creationId="{F80DFCE9-814C-46CF-8B54-3DF7C405D591}"/>
          </ac:spMkLst>
        </pc:spChg>
        <pc:spChg chg="add del">
          <ac:chgData name="Duaa Tariq" userId="25107bbd-8c8b-4e35-92f9-954944742a68" providerId="ADAL" clId="{ACAFADA4-7D7A-8749-8DF2-A1E6DD1D1FFC}" dt="2022-07-28T22:07:56.434" v="2724" actId="26606"/>
          <ac:spMkLst>
            <pc:docMk/>
            <pc:sldMk cId="3548711568" sldId="265"/>
            <ac:spMk id="213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7:56.434" v="2724" actId="26606"/>
          <ac:spMkLst>
            <pc:docMk/>
            <pc:sldMk cId="3548711568" sldId="265"/>
            <ac:spMk id="215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8:25.377" v="2728" actId="26606"/>
          <ac:spMkLst>
            <pc:docMk/>
            <pc:sldMk cId="3548711568" sldId="265"/>
            <ac:spMk id="217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8:25.377" v="2728" actId="26606"/>
          <ac:spMkLst>
            <pc:docMk/>
            <pc:sldMk cId="3548711568" sldId="265"/>
            <ac:spMk id="218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8:25.377" v="2728" actId="26606"/>
          <ac:spMkLst>
            <pc:docMk/>
            <pc:sldMk cId="3548711568" sldId="265"/>
            <ac:spMk id="220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09:09.445" v="2743" actId="26606"/>
          <ac:spMkLst>
            <pc:docMk/>
            <pc:sldMk cId="3548711568" sldId="265"/>
            <ac:spMk id="227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9:09.445" v="2743" actId="26606"/>
          <ac:spMkLst>
            <pc:docMk/>
            <pc:sldMk cId="3548711568" sldId="265"/>
            <ac:spMk id="231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11:02.683" v="2750" actId="26606"/>
          <ac:spMkLst>
            <pc:docMk/>
            <pc:sldMk cId="3548711568" sldId="265"/>
            <ac:spMk id="233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11:02.683" v="2750" actId="26606"/>
          <ac:spMkLst>
            <pc:docMk/>
            <pc:sldMk cId="3548711568" sldId="265"/>
            <ac:spMk id="235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8:41.241" v="2730" actId="26606"/>
          <ac:spMkLst>
            <pc:docMk/>
            <pc:sldMk cId="3548711568" sldId="265"/>
            <ac:spMk id="236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9:41.712" v="2745" actId="26606"/>
          <ac:spMkLst>
            <pc:docMk/>
            <pc:sldMk cId="3548711568" sldId="265"/>
            <ac:spMk id="237" creationId="{1A86B93D-0879-4BC3-B616-90E504482842}"/>
          </ac:spMkLst>
        </pc:spChg>
        <pc:spChg chg="add del">
          <ac:chgData name="Duaa Tariq" userId="25107bbd-8c8b-4e35-92f9-954944742a68" providerId="ADAL" clId="{ACAFADA4-7D7A-8749-8DF2-A1E6DD1D1FFC}" dt="2022-07-28T22:09:41.712" v="2745" actId="26606"/>
          <ac:spMkLst>
            <pc:docMk/>
            <pc:sldMk cId="3548711568" sldId="265"/>
            <ac:spMk id="239" creationId="{720E885D-F4D2-48FD-95D9-DA0751F3D6E2}"/>
          </ac:spMkLst>
        </pc:spChg>
        <pc:spChg chg="add del">
          <ac:chgData name="Duaa Tariq" userId="25107bbd-8c8b-4e35-92f9-954944742a68" providerId="ADAL" clId="{ACAFADA4-7D7A-8749-8DF2-A1E6DD1D1FFC}" dt="2022-07-28T22:08:41.241" v="2730" actId="26606"/>
          <ac:spMkLst>
            <pc:docMk/>
            <pc:sldMk cId="3548711568" sldId="265"/>
            <ac:spMk id="240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8:43.690" v="2732" actId="26606"/>
          <ac:spMkLst>
            <pc:docMk/>
            <pc:sldMk cId="3548711568" sldId="265"/>
            <ac:spMk id="242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8:43.690" v="2732" actId="26606"/>
          <ac:spMkLst>
            <pc:docMk/>
            <pc:sldMk cId="3548711568" sldId="265"/>
            <ac:spMk id="244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9:41.712" v="2745" actId="26606"/>
          <ac:spMkLst>
            <pc:docMk/>
            <pc:sldMk cId="3548711568" sldId="265"/>
            <ac:spMk id="245" creationId="{A599AF7C-8D7E-4D1B-AB28-587084B3DEF2}"/>
          </ac:spMkLst>
        </pc:spChg>
        <pc:spChg chg="add del">
          <ac:chgData name="Duaa Tariq" userId="25107bbd-8c8b-4e35-92f9-954944742a68" providerId="ADAL" clId="{ACAFADA4-7D7A-8749-8DF2-A1E6DD1D1FFC}" dt="2022-07-28T22:08:44.855" v="2734" actId="26606"/>
          <ac:spMkLst>
            <pc:docMk/>
            <pc:sldMk cId="3548711568" sldId="265"/>
            <ac:spMk id="246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8:44.855" v="2734" actId="26606"/>
          <ac:spMkLst>
            <pc:docMk/>
            <pc:sldMk cId="3548711568" sldId="265"/>
            <ac:spMk id="248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10:47.668" v="2747" actId="26606"/>
          <ac:spMkLst>
            <pc:docMk/>
            <pc:sldMk cId="3548711568" sldId="265"/>
            <ac:spMk id="249" creationId="{1B6FE1E6-1155-46CD-9113-BC03DDD53DEB}"/>
          </ac:spMkLst>
        </pc:spChg>
        <pc:spChg chg="add del">
          <ac:chgData name="Duaa Tariq" userId="25107bbd-8c8b-4e35-92f9-954944742a68" providerId="ADAL" clId="{ACAFADA4-7D7A-8749-8DF2-A1E6DD1D1FFC}" dt="2022-07-28T22:08:59.624" v="2736" actId="26606"/>
          <ac:spMkLst>
            <pc:docMk/>
            <pc:sldMk cId="3548711568" sldId="265"/>
            <ac:spMk id="250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2:08:59.624" v="2736" actId="26606"/>
          <ac:spMkLst>
            <pc:docMk/>
            <pc:sldMk cId="3548711568" sldId="265"/>
            <ac:spMk id="251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2:08:59.624" v="2736" actId="26606"/>
          <ac:spMkLst>
            <pc:docMk/>
            <pc:sldMk cId="3548711568" sldId="265"/>
            <ac:spMk id="253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22:10:47.668" v="2747" actId="26606"/>
          <ac:spMkLst>
            <pc:docMk/>
            <pc:sldMk cId="3548711568" sldId="265"/>
            <ac:spMk id="256" creationId="{F80DFCE9-814C-46CF-8B54-3DF7C405D591}"/>
          </ac:spMkLst>
        </pc:spChg>
        <pc:spChg chg="add del">
          <ac:chgData name="Duaa Tariq" userId="25107bbd-8c8b-4e35-92f9-954944742a68" providerId="ADAL" clId="{ACAFADA4-7D7A-8749-8DF2-A1E6DD1D1FFC}" dt="2022-07-28T22:09:04.733" v="2738" actId="26606"/>
          <ac:spMkLst>
            <pc:docMk/>
            <pc:sldMk cId="3548711568" sldId="265"/>
            <ac:spMk id="257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9:04.733" v="2738" actId="26606"/>
          <ac:spMkLst>
            <pc:docMk/>
            <pc:sldMk cId="3548711568" sldId="265"/>
            <ac:spMk id="259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09:07.435" v="2740" actId="26606"/>
          <ac:spMkLst>
            <pc:docMk/>
            <pc:sldMk cId="3548711568" sldId="265"/>
            <ac:spMk id="261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09:07.435" v="2740" actId="26606"/>
          <ac:spMkLst>
            <pc:docMk/>
            <pc:sldMk cId="3548711568" sldId="265"/>
            <ac:spMk id="263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11:02.639" v="2749" actId="26606"/>
          <ac:spMkLst>
            <pc:docMk/>
            <pc:sldMk cId="3548711568" sldId="265"/>
            <ac:spMk id="267" creationId="{B0075745-2871-4EFE-AB1D-91ED1391220A}"/>
          </ac:spMkLst>
        </pc:spChg>
        <pc:spChg chg="add del">
          <ac:chgData name="Duaa Tariq" userId="25107bbd-8c8b-4e35-92f9-954944742a68" providerId="ADAL" clId="{ACAFADA4-7D7A-8749-8DF2-A1E6DD1D1FFC}" dt="2022-07-28T22:11:02.639" v="2749" actId="26606"/>
          <ac:spMkLst>
            <pc:docMk/>
            <pc:sldMk cId="3548711568" sldId="265"/>
            <ac:spMk id="272" creationId="{AB84E9C1-D82D-4069-AD26-92280768DA53}"/>
          </ac:spMkLst>
        </pc:spChg>
        <pc:spChg chg="add del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76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78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2:11:11.875" v="2752" actId="26606"/>
          <ac:spMkLst>
            <pc:docMk/>
            <pc:sldMk cId="3548711568" sldId="265"/>
            <ac:spMk id="283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22:11:11.875" v="2752" actId="26606"/>
          <ac:spMkLst>
            <pc:docMk/>
            <pc:sldMk cId="3548711568" sldId="265"/>
            <ac:spMk id="287" creationId="{A3C183B1-1D4B-4E3D-A02E-A426E3BFA016}"/>
          </ac:spMkLst>
        </pc:spChg>
        <pc:spChg chg="add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89" creationId="{A9DA474E-6B91-4200-840F-0257B2358A75}"/>
          </ac:spMkLst>
        </pc:spChg>
        <pc:spChg chg="add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90" creationId="{32D32A60-013B-47A8-8833-D2424080917B}"/>
          </ac:spMkLst>
        </pc:spChg>
        <pc:spChg chg="add">
          <ac:chgData name="Duaa Tariq" userId="25107bbd-8c8b-4e35-92f9-954944742a68" providerId="ADAL" clId="{ACAFADA4-7D7A-8749-8DF2-A1E6DD1D1FFC}" dt="2022-07-28T22:11:12.184" v="2753" actId="26606"/>
          <ac:spMkLst>
            <pc:docMk/>
            <pc:sldMk cId="3548711568" sldId="265"/>
            <ac:spMk id="292" creationId="{AE27932B-B694-4C4C-90D7-A0333A7C5876}"/>
          </ac:spMkLst>
        </pc:spChg>
        <pc:grpChg chg="add del">
          <ac:chgData name="Duaa Tariq" userId="25107bbd-8c8b-4e35-92f9-954944742a68" providerId="ADAL" clId="{ACAFADA4-7D7A-8749-8DF2-A1E6DD1D1FFC}" dt="2022-07-28T16:31:54.945" v="2093" actId="26606"/>
          <ac:grpSpMkLst>
            <pc:docMk/>
            <pc:sldMk cId="3548711568" sldId="265"/>
            <ac:grpSpMk id="19" creationId="{357CA18A-A333-4DCB-842B-76827D2ECB24}"/>
          </ac:grpSpMkLst>
        </pc:grpChg>
        <pc:grpChg chg="add del">
          <ac:chgData name="Duaa Tariq" userId="25107bbd-8c8b-4e35-92f9-954944742a68" providerId="ADAL" clId="{ACAFADA4-7D7A-8749-8DF2-A1E6DD1D1FFC}" dt="2022-07-28T22:02:56.186" v="2688" actId="26606"/>
          <ac:grpSpMkLst>
            <pc:docMk/>
            <pc:sldMk cId="3548711568" sldId="265"/>
            <ac:grpSpMk id="82" creationId="{357CA18A-A333-4DCB-842B-76827D2ECB24}"/>
          </ac:grpSpMkLst>
        </pc:grpChg>
        <pc:grpChg chg="add del">
          <ac:chgData name="Duaa Tariq" userId="25107bbd-8c8b-4e35-92f9-954944742a68" providerId="ADAL" clId="{ACAFADA4-7D7A-8749-8DF2-A1E6DD1D1FFC}" dt="2022-07-28T22:03:07.035" v="2692" actId="26606"/>
          <ac:grpSpMkLst>
            <pc:docMk/>
            <pc:sldMk cId="3548711568" sldId="265"/>
            <ac:grpSpMk id="96" creationId="{F0A74D93-ED7F-4633-8594-99D9FA43DA13}"/>
          </ac:grpSpMkLst>
        </pc:grpChg>
        <pc:grpChg chg="add del">
          <ac:chgData name="Duaa Tariq" userId="25107bbd-8c8b-4e35-92f9-954944742a68" providerId="ADAL" clId="{ACAFADA4-7D7A-8749-8DF2-A1E6DD1D1FFC}" dt="2022-07-28T22:11:02.639" v="2749" actId="26606"/>
          <ac:grpSpMkLst>
            <pc:docMk/>
            <pc:sldMk cId="3548711568" sldId="265"/>
            <ac:grpSpMk id="268" creationId="{F8B6FE07-47DE-47F7-9986-CC53D02A1A63}"/>
          </ac:grpSpMkLst>
        </pc:grpChg>
        <pc:graphicFrameChg chg="add del">
          <ac:chgData name="Duaa Tariq" userId="25107bbd-8c8b-4e35-92f9-954944742a68" providerId="ADAL" clId="{ACAFADA4-7D7A-8749-8DF2-A1E6DD1D1FFC}" dt="2022-07-28T16:31:58.210" v="2095" actId="26606"/>
          <ac:graphicFrameMkLst>
            <pc:docMk/>
            <pc:sldMk cId="3548711568" sldId="265"/>
            <ac:graphicFrameMk id="5" creationId="{FE0BE939-9F39-3FA0-A98E-7E4DD576B077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2:07.047" v="2099" actId="26606"/>
          <ac:graphicFrameMkLst>
            <pc:docMk/>
            <pc:sldMk cId="3548711568" sldId="265"/>
            <ac:graphicFrameMk id="37" creationId="{EC63EBE7-28FC-B242-8F1D-0151ADC5391C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2:10.541" v="2103" actId="26606"/>
          <ac:graphicFrameMkLst>
            <pc:docMk/>
            <pc:sldMk cId="3548711568" sldId="265"/>
            <ac:graphicFrameMk id="53" creationId="{44060F52-5E78-7EA0-B16F-02EF7CE6319F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2:13.057" v="2105" actId="26606"/>
          <ac:graphicFrameMkLst>
            <pc:docMk/>
            <pc:sldMk cId="3548711568" sldId="265"/>
            <ac:graphicFrameMk id="55" creationId="{1EC945F6-6CF0-063F-5FCF-866502B8882C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2:14.988" v="2107" actId="26606"/>
          <ac:graphicFrameMkLst>
            <pc:docMk/>
            <pc:sldMk cId="3548711568" sldId="265"/>
            <ac:graphicFrameMk id="57" creationId="{D374B854-0AD1-1AF4-7EC7-3081AB2CEC31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2:18.135" v="2109" actId="26606"/>
          <ac:graphicFrameMkLst>
            <pc:docMk/>
            <pc:sldMk cId="3548711568" sldId="265"/>
            <ac:graphicFrameMk id="65" creationId="{44060F52-5E78-7EA0-B16F-02EF7CE6319F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2:51.627" v="2684" actId="26606"/>
          <ac:graphicFrameMkLst>
            <pc:docMk/>
            <pc:sldMk cId="3548711568" sldId="265"/>
            <ac:graphicFrameMk id="75" creationId="{A716F918-3A47-839F-8CB0-796C3870CF22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2:58.859" v="2690" actId="26606"/>
          <ac:graphicFrameMkLst>
            <pc:docMk/>
            <pc:sldMk cId="3548711568" sldId="265"/>
            <ac:graphicFrameMk id="93" creationId="{B2090015-44E3-8C66-D2E5-3B7F3A6C6367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3:15.833" v="2694" actId="26606"/>
          <ac:graphicFrameMkLst>
            <pc:docMk/>
            <pc:sldMk cId="3548711568" sldId="265"/>
            <ac:graphicFrameMk id="103" creationId="{7D9BC1A2-5F68-93E2-95F0-8CE46573CA77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3:41.579" v="2696" actId="26606"/>
          <ac:graphicFrameMkLst>
            <pc:docMk/>
            <pc:sldMk cId="3548711568" sldId="265"/>
            <ac:graphicFrameMk id="107" creationId="{AF8000DC-7EA6-812E-DED5-DC16A8713D1D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3:46.386" v="2698" actId="26606"/>
          <ac:graphicFrameMkLst>
            <pc:docMk/>
            <pc:sldMk cId="3548711568" sldId="265"/>
            <ac:graphicFrameMk id="111" creationId="{B295CE47-7CA6-5207-2D37-2189A537F522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4:00.632" v="2700" actId="26606"/>
          <ac:graphicFrameMkLst>
            <pc:docMk/>
            <pc:sldMk cId="3548711568" sldId="265"/>
            <ac:graphicFrameMk id="115" creationId="{AF8000DC-7EA6-812E-DED5-DC16A8713D1D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4:08.617" v="2702" actId="26606"/>
          <ac:graphicFrameMkLst>
            <pc:docMk/>
            <pc:sldMk cId="3548711568" sldId="265"/>
            <ac:graphicFrameMk id="119" creationId="{7D9BC1A2-5F68-93E2-95F0-8CE46573CA77}"/>
          </ac:graphicFrameMkLst>
        </pc:graphicFrameChg>
        <pc:graphicFrameChg chg="add del">
          <ac:chgData name="Duaa Tariq" userId="25107bbd-8c8b-4e35-92f9-954944742a68" providerId="ADAL" clId="{ACAFADA4-7D7A-8749-8DF2-A1E6DD1D1FFC}" dt="2022-07-28T22:04:10.185" v="2704" actId="26606"/>
          <ac:graphicFrameMkLst>
            <pc:docMk/>
            <pc:sldMk cId="3548711568" sldId="265"/>
            <ac:graphicFrameMk id="123" creationId="{B2FC05C4-D99F-6A58-C414-60ECEDE57266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7-28T22:11:12.184" v="2753" actId="26606"/>
          <ac:graphicFrameMkLst>
            <pc:docMk/>
            <pc:sldMk cId="3548711568" sldId="265"/>
            <ac:graphicFrameMk id="127" creationId="{AF8000DC-7EA6-812E-DED5-DC16A8713D1D}"/>
          </ac:graphicFrameMkLst>
        </pc:graphicFrameChg>
        <pc:picChg chg="add del">
          <ac:chgData name="Duaa Tariq" userId="25107bbd-8c8b-4e35-92f9-954944742a68" providerId="ADAL" clId="{ACAFADA4-7D7A-8749-8DF2-A1E6DD1D1FFC}" dt="2022-07-28T16:31:54.945" v="2093" actId="26606"/>
          <ac:picMkLst>
            <pc:docMk/>
            <pc:sldMk cId="3548711568" sldId="265"/>
            <ac:picMk id="18" creationId="{025CEF6D-5E98-4B5C-A10F-7459C1EEF10E}"/>
          </ac:picMkLst>
        </pc:picChg>
        <pc:picChg chg="add del">
          <ac:chgData name="Duaa Tariq" userId="25107bbd-8c8b-4e35-92f9-954944742a68" providerId="ADAL" clId="{ACAFADA4-7D7A-8749-8DF2-A1E6DD1D1FFC}" dt="2022-07-28T16:31:59.920" v="2097" actId="26606"/>
          <ac:picMkLst>
            <pc:docMk/>
            <pc:sldMk cId="3548711568" sldId="265"/>
            <ac:picMk id="26" creationId="{CFBFE251-1640-5B7E-ADBD-AC06180B0E2F}"/>
          </ac:picMkLst>
        </pc:picChg>
        <pc:picChg chg="add del">
          <ac:chgData name="Duaa Tariq" userId="25107bbd-8c8b-4e35-92f9-954944742a68" providerId="ADAL" clId="{ACAFADA4-7D7A-8749-8DF2-A1E6DD1D1FFC}" dt="2022-07-28T16:32:08.418" v="2101" actId="26606"/>
          <ac:picMkLst>
            <pc:docMk/>
            <pc:sldMk cId="3548711568" sldId="265"/>
            <ac:picMk id="40" creationId="{3B921B63-FAF5-5CD4-071C-95555F679761}"/>
          </ac:picMkLst>
        </pc:picChg>
        <pc:picChg chg="add del">
          <ac:chgData name="Duaa Tariq" userId="25107bbd-8c8b-4e35-92f9-954944742a68" providerId="ADAL" clId="{ACAFADA4-7D7A-8749-8DF2-A1E6DD1D1FFC}" dt="2022-07-28T16:32:08.418" v="2101" actId="26606"/>
          <ac:picMkLst>
            <pc:docMk/>
            <pc:sldMk cId="3548711568" sldId="265"/>
            <ac:picMk id="44" creationId="{C33612A4-0B77-4479-B2AA-F178599550AA}"/>
          </ac:picMkLst>
        </pc:picChg>
        <pc:picChg chg="add del">
          <ac:chgData name="Duaa Tariq" userId="25107bbd-8c8b-4e35-92f9-954944742a68" providerId="ADAL" clId="{ACAFADA4-7D7A-8749-8DF2-A1E6DD1D1FFC}" dt="2022-07-28T16:32:10.541" v="2103" actId="26606"/>
          <ac:picMkLst>
            <pc:docMk/>
            <pc:sldMk cId="3548711568" sldId="265"/>
            <ac:picMk id="51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16:32:18.135" v="2109" actId="26606"/>
          <ac:picMkLst>
            <pc:docMk/>
            <pc:sldMk cId="3548711568" sldId="265"/>
            <ac:picMk id="63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2:56.186" v="2688" actId="26606"/>
          <ac:picMkLst>
            <pc:docMk/>
            <pc:sldMk cId="3548711568" sldId="265"/>
            <ac:picMk id="88" creationId="{025CEF6D-5E98-4B5C-A10F-7459C1EEF10E}"/>
          </ac:picMkLst>
        </pc:picChg>
        <pc:picChg chg="add del">
          <ac:chgData name="Duaa Tariq" userId="25107bbd-8c8b-4e35-92f9-954944742a68" providerId="ADAL" clId="{ACAFADA4-7D7A-8749-8DF2-A1E6DD1D1FFC}" dt="2022-07-28T22:04:37.009" v="2709" actId="26606"/>
          <ac:picMkLst>
            <pc:docMk/>
            <pc:sldMk cId="3548711568" sldId="265"/>
            <ac:picMk id="138" creationId="{4CB4C886-8576-4974-AB93-DE953D24393F}"/>
          </ac:picMkLst>
        </pc:picChg>
        <pc:picChg chg="add del">
          <ac:chgData name="Duaa Tariq" userId="25107bbd-8c8b-4e35-92f9-954944742a68" providerId="ADAL" clId="{ACAFADA4-7D7A-8749-8DF2-A1E6DD1D1FFC}" dt="2022-07-28T22:04:58.789" v="2711" actId="26606"/>
          <ac:picMkLst>
            <pc:docMk/>
            <pc:sldMk cId="3548711568" sldId="265"/>
            <ac:picMk id="147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5:23.375" v="2714" actId="26606"/>
          <ac:picMkLst>
            <pc:docMk/>
            <pc:sldMk cId="3548711568" sldId="265"/>
            <ac:picMk id="160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5:23.313" v="2713" actId="26606"/>
          <ac:picMkLst>
            <pc:docMk/>
            <pc:sldMk cId="3548711568" sldId="265"/>
            <ac:picMk id="175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7:56.488" v="2725" actId="26606"/>
          <ac:picMkLst>
            <pc:docMk/>
            <pc:sldMk cId="3548711568" sldId="265"/>
            <ac:picMk id="194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7:47.497" v="2722" actId="26606"/>
          <ac:picMkLst>
            <pc:docMk/>
            <pc:sldMk cId="3548711568" sldId="265"/>
            <ac:picMk id="207" creationId="{4CB4C886-8576-4974-AB93-DE953D24393F}"/>
          </ac:picMkLst>
        </pc:picChg>
        <pc:picChg chg="add del">
          <ac:chgData name="Duaa Tariq" userId="25107bbd-8c8b-4e35-92f9-954944742a68" providerId="ADAL" clId="{ACAFADA4-7D7A-8749-8DF2-A1E6DD1D1FFC}" dt="2022-07-28T22:08:25.377" v="2728" actId="26606"/>
          <ac:picMkLst>
            <pc:docMk/>
            <pc:sldMk cId="3548711568" sldId="265"/>
            <ac:picMk id="221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08:59.624" v="2736" actId="26606"/>
          <ac:picMkLst>
            <pc:docMk/>
            <pc:sldMk cId="3548711568" sldId="265"/>
            <ac:picMk id="254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2:10:47.668" v="2747" actId="26606"/>
          <ac:picMkLst>
            <pc:docMk/>
            <pc:sldMk cId="3548711568" sldId="265"/>
            <ac:picMk id="264" creationId="{4CB4C886-8576-4974-AB93-DE953D24393F}"/>
          </ac:picMkLst>
        </pc:picChg>
        <pc:picChg chg="add del">
          <ac:chgData name="Duaa Tariq" userId="25107bbd-8c8b-4e35-92f9-954944742a68" providerId="ADAL" clId="{ACAFADA4-7D7A-8749-8DF2-A1E6DD1D1FFC}" dt="2022-07-28T22:11:02.639" v="2749" actId="26606"/>
          <ac:picMkLst>
            <pc:docMk/>
            <pc:sldMk cId="3548711568" sldId="265"/>
            <ac:picMk id="273" creationId="{5886CB00-0B4D-464B-8ED8-6028A46899A6}"/>
          </ac:picMkLst>
        </pc:picChg>
        <pc:picChg chg="add">
          <ac:chgData name="Duaa Tariq" userId="25107bbd-8c8b-4e35-92f9-954944742a68" providerId="ADAL" clId="{ACAFADA4-7D7A-8749-8DF2-A1E6DD1D1FFC}" dt="2022-07-28T22:11:12.184" v="2753" actId="26606"/>
          <ac:picMkLst>
            <pc:docMk/>
            <pc:sldMk cId="3548711568" sldId="265"/>
            <ac:picMk id="291" creationId="{DF63C9AD-AE6E-4512-8171-91612E84CCFB}"/>
          </ac:picMkLst>
        </pc:picChg>
        <pc:cxnChg chg="add del">
          <ac:chgData name="Duaa Tariq" userId="25107bbd-8c8b-4e35-92f9-954944742a68" providerId="ADAL" clId="{ACAFADA4-7D7A-8749-8DF2-A1E6DD1D1FFC}" dt="2022-07-28T16:31:58.210" v="2095" actId="26606"/>
          <ac:cxnSpMkLst>
            <pc:docMk/>
            <pc:sldMk cId="3548711568" sldId="265"/>
            <ac:cxnSpMk id="11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31:52.660" v="2091" actId="26606"/>
          <ac:cxnSpMkLst>
            <pc:docMk/>
            <pc:sldMk cId="3548711568" sldId="265"/>
            <ac:cxnSpMk id="13" creationId="{9EC65442-F244-409C-BF44-C5D6472E810A}"/>
          </ac:cxnSpMkLst>
        </pc:cxnChg>
        <pc:cxnChg chg="add del">
          <ac:chgData name="Duaa Tariq" userId="25107bbd-8c8b-4e35-92f9-954944742a68" providerId="ADAL" clId="{ACAFADA4-7D7A-8749-8DF2-A1E6DD1D1FFC}" dt="2022-07-28T16:31:54.945" v="2093" actId="26606"/>
          <ac:cxnSpMkLst>
            <pc:docMk/>
            <pc:sldMk cId="3548711568" sldId="265"/>
            <ac:cxnSpMk id="20" creationId="{05C73161-1E4E-4E6A-91B2-E885CF8FFBA6}"/>
          </ac:cxnSpMkLst>
        </pc:cxnChg>
        <pc:cxnChg chg="add del">
          <ac:chgData name="Duaa Tariq" userId="25107bbd-8c8b-4e35-92f9-954944742a68" providerId="ADAL" clId="{ACAFADA4-7D7A-8749-8DF2-A1E6DD1D1FFC}" dt="2022-07-28T16:31:59.920" v="2097" actId="26606"/>
          <ac:cxnSpMkLst>
            <pc:docMk/>
            <pc:sldMk cId="3548711568" sldId="265"/>
            <ac:cxnSpMk id="30" creationId="{D33AC32D-5F44-45F7-A0BD-7C11A86BED57}"/>
          </ac:cxnSpMkLst>
        </pc:cxnChg>
        <pc:cxnChg chg="add del">
          <ac:chgData name="Duaa Tariq" userId="25107bbd-8c8b-4e35-92f9-954944742a68" providerId="ADAL" clId="{ACAFADA4-7D7A-8749-8DF2-A1E6DD1D1FFC}" dt="2022-07-28T16:32:07.047" v="2099" actId="26606"/>
          <ac:cxnSpMkLst>
            <pc:docMk/>
            <pc:sldMk cId="3548711568" sldId="265"/>
            <ac:cxnSpMk id="35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32:08.418" v="2101" actId="26606"/>
          <ac:cxnSpMkLst>
            <pc:docMk/>
            <pc:sldMk cId="3548711568" sldId="265"/>
            <ac:cxnSpMk id="41" creationId="{17FD20E5-30AF-47B9-9256-2E8E904CBBC1}"/>
          </ac:cxnSpMkLst>
        </pc:cxnChg>
        <pc:cxnChg chg="add del">
          <ac:chgData name="Duaa Tariq" userId="25107bbd-8c8b-4e35-92f9-954944742a68" providerId="ADAL" clId="{ACAFADA4-7D7A-8749-8DF2-A1E6DD1D1FFC}" dt="2022-07-28T16:32:08.418" v="2101" actId="26606"/>
          <ac:cxnSpMkLst>
            <pc:docMk/>
            <pc:sldMk cId="3548711568" sldId="265"/>
            <ac:cxnSpMk id="45" creationId="{078A367A-3E83-4B48-A0F7-43FBE33328F5}"/>
          </ac:cxnSpMkLst>
        </pc:cxnChg>
        <pc:cxnChg chg="add del">
          <ac:chgData name="Duaa Tariq" userId="25107bbd-8c8b-4e35-92f9-954944742a68" providerId="ADAL" clId="{ACAFADA4-7D7A-8749-8DF2-A1E6DD1D1FFC}" dt="2022-07-28T16:32:10.541" v="2103" actId="26606"/>
          <ac:cxnSpMkLst>
            <pc:docMk/>
            <pc:sldMk cId="3548711568" sldId="265"/>
            <ac:cxnSpMk id="49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16:32:10.541" v="2103" actId="26606"/>
          <ac:cxnSpMkLst>
            <pc:docMk/>
            <pc:sldMk cId="3548711568" sldId="265"/>
            <ac:cxnSpMk id="52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32:18.135" v="2109" actId="26606"/>
          <ac:cxnSpMkLst>
            <pc:docMk/>
            <pc:sldMk cId="3548711568" sldId="265"/>
            <ac:cxnSpMk id="61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16:32:18.135" v="2109" actId="26606"/>
          <ac:cxnSpMkLst>
            <pc:docMk/>
            <pc:sldMk cId="3548711568" sldId="265"/>
            <ac:cxnSpMk id="64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32:19.188" v="2111" actId="26606"/>
          <ac:cxnSpMkLst>
            <pc:docMk/>
            <pc:sldMk cId="3548711568" sldId="265"/>
            <ac:cxnSpMk id="68" creationId="{9EC65442-F244-409C-BF44-C5D6472E810A}"/>
          </ac:cxnSpMkLst>
        </pc:cxnChg>
        <pc:cxnChg chg="add del">
          <ac:chgData name="Duaa Tariq" userId="25107bbd-8c8b-4e35-92f9-954944742a68" providerId="ADAL" clId="{ACAFADA4-7D7A-8749-8DF2-A1E6DD1D1FFC}" dt="2022-07-28T22:02:52.965" v="2686" actId="26606"/>
          <ac:cxnSpMkLst>
            <pc:docMk/>
            <pc:sldMk cId="3548711568" sldId="265"/>
            <ac:cxnSpMk id="80" creationId="{9EC65442-F244-409C-BF44-C5D6472E810A}"/>
          </ac:cxnSpMkLst>
        </pc:cxnChg>
        <pc:cxnChg chg="add del">
          <ac:chgData name="Duaa Tariq" userId="25107bbd-8c8b-4e35-92f9-954944742a68" providerId="ADAL" clId="{ACAFADA4-7D7A-8749-8DF2-A1E6DD1D1FFC}" dt="2022-07-28T22:02:58.859" v="2690" actId="26606"/>
          <ac:cxnSpMkLst>
            <pc:docMk/>
            <pc:sldMk cId="3548711568" sldId="265"/>
            <ac:cxnSpMk id="81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2:56.186" v="2688" actId="26606"/>
          <ac:cxnSpMkLst>
            <pc:docMk/>
            <pc:sldMk cId="3548711568" sldId="265"/>
            <ac:cxnSpMk id="90" creationId="{05C73161-1E4E-4E6A-91B2-E885CF8FFBA6}"/>
          </ac:cxnSpMkLst>
        </pc:cxnChg>
        <pc:cxnChg chg="add del">
          <ac:chgData name="Duaa Tariq" userId="25107bbd-8c8b-4e35-92f9-954944742a68" providerId="ADAL" clId="{ACAFADA4-7D7A-8749-8DF2-A1E6DD1D1FFC}" dt="2022-07-28T22:04:37.009" v="2709" actId="26606"/>
          <ac:cxnSpMkLst>
            <pc:docMk/>
            <pc:sldMk cId="3548711568" sldId="265"/>
            <ac:cxnSpMk id="136" creationId="{34EA8DE4-CCC2-431B-8C80-EA90145DB847}"/>
          </ac:cxnSpMkLst>
        </pc:cxnChg>
        <pc:cxnChg chg="add del">
          <ac:chgData name="Duaa Tariq" userId="25107bbd-8c8b-4e35-92f9-954944742a68" providerId="ADAL" clId="{ACAFADA4-7D7A-8749-8DF2-A1E6DD1D1FFC}" dt="2022-07-28T22:04:37.009" v="2709" actId="26606"/>
          <ac:cxnSpMkLst>
            <pc:docMk/>
            <pc:sldMk cId="3548711568" sldId="265"/>
            <ac:cxnSpMk id="140" creationId="{9F386762-7F04-4308-9C63-5F9B6DD51527}"/>
          </ac:cxnSpMkLst>
        </pc:cxnChg>
        <pc:cxnChg chg="add del">
          <ac:chgData name="Duaa Tariq" userId="25107bbd-8c8b-4e35-92f9-954944742a68" providerId="ADAL" clId="{ACAFADA4-7D7A-8749-8DF2-A1E6DD1D1FFC}" dt="2022-07-28T22:04:58.789" v="2711" actId="26606"/>
          <ac:cxnSpMkLst>
            <pc:docMk/>
            <pc:sldMk cId="3548711568" sldId="265"/>
            <ac:cxnSpMk id="142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4:58.789" v="2711" actId="26606"/>
          <ac:cxnSpMkLst>
            <pc:docMk/>
            <pc:sldMk cId="3548711568" sldId="265"/>
            <ac:cxnSpMk id="145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5:23.375" v="2714" actId="26606"/>
          <ac:cxnSpMkLst>
            <pc:docMk/>
            <pc:sldMk cId="3548711568" sldId="265"/>
            <ac:cxnSpMk id="156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5:23.375" v="2714" actId="26606"/>
          <ac:cxnSpMkLst>
            <pc:docMk/>
            <pc:sldMk cId="3548711568" sldId="265"/>
            <ac:cxnSpMk id="162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5:23.313" v="2713" actId="26606"/>
          <ac:cxnSpMkLst>
            <pc:docMk/>
            <pc:sldMk cId="3548711568" sldId="265"/>
            <ac:cxnSpMk id="171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5:23.313" v="2713" actId="26606"/>
          <ac:cxnSpMkLst>
            <pc:docMk/>
            <pc:sldMk cId="3548711568" sldId="265"/>
            <ac:cxnSpMk id="177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6:46.688" v="2716" actId="26606"/>
          <ac:cxnSpMkLst>
            <pc:docMk/>
            <pc:sldMk cId="3548711568" sldId="265"/>
            <ac:cxnSpMk id="180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7:56.488" v="2725" actId="26606"/>
          <ac:cxnSpMkLst>
            <pc:docMk/>
            <pc:sldMk cId="3548711568" sldId="265"/>
            <ac:cxnSpMk id="190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7:56.488" v="2725" actId="26606"/>
          <ac:cxnSpMkLst>
            <pc:docMk/>
            <pc:sldMk cId="3548711568" sldId="265"/>
            <ac:cxnSpMk id="196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7:10.922" v="2720" actId="26606"/>
          <ac:cxnSpMkLst>
            <pc:docMk/>
            <pc:sldMk cId="3548711568" sldId="265"/>
            <ac:cxnSpMk id="203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7:47.497" v="2722" actId="26606"/>
          <ac:cxnSpMkLst>
            <pc:docMk/>
            <pc:sldMk cId="3548711568" sldId="265"/>
            <ac:cxnSpMk id="209" creationId="{9F386762-7F04-4308-9C63-5F9B6DD51527}"/>
          </ac:cxnSpMkLst>
        </pc:cxnChg>
        <pc:cxnChg chg="add del">
          <ac:chgData name="Duaa Tariq" userId="25107bbd-8c8b-4e35-92f9-954944742a68" providerId="ADAL" clId="{ACAFADA4-7D7A-8749-8DF2-A1E6DD1D1FFC}" dt="2022-07-28T22:07:47.497" v="2722" actId="26606"/>
          <ac:cxnSpMkLst>
            <pc:docMk/>
            <pc:sldMk cId="3548711568" sldId="265"/>
            <ac:cxnSpMk id="211" creationId="{34EA8DE4-CCC2-431B-8C80-EA90145DB847}"/>
          </ac:cxnSpMkLst>
        </pc:cxnChg>
        <pc:cxnChg chg="add del">
          <ac:chgData name="Duaa Tariq" userId="25107bbd-8c8b-4e35-92f9-954944742a68" providerId="ADAL" clId="{ACAFADA4-7D7A-8749-8DF2-A1E6DD1D1FFC}" dt="2022-07-28T22:07:56.434" v="2724" actId="26606"/>
          <ac:cxnSpMkLst>
            <pc:docMk/>
            <pc:sldMk cId="3548711568" sldId="265"/>
            <ac:cxnSpMk id="214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8:25.377" v="2728" actId="26606"/>
          <ac:cxnSpMkLst>
            <pc:docMk/>
            <pc:sldMk cId="3548711568" sldId="265"/>
            <ac:cxnSpMk id="219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8:25.377" v="2728" actId="26606"/>
          <ac:cxnSpMkLst>
            <pc:docMk/>
            <pc:sldMk cId="3548711568" sldId="265"/>
            <ac:cxnSpMk id="222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9:09.445" v="2743" actId="26606"/>
          <ac:cxnSpMkLst>
            <pc:docMk/>
            <pc:sldMk cId="3548711568" sldId="265"/>
            <ac:cxnSpMk id="229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11:02.683" v="2750" actId="26606"/>
          <ac:cxnSpMkLst>
            <pc:docMk/>
            <pc:sldMk cId="3548711568" sldId="265"/>
            <ac:cxnSpMk id="234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8:41.241" v="2730" actId="26606"/>
          <ac:cxnSpMkLst>
            <pc:docMk/>
            <pc:sldMk cId="3548711568" sldId="265"/>
            <ac:cxnSpMk id="238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9:41.712" v="2745" actId="26606"/>
          <ac:cxnSpMkLst>
            <pc:docMk/>
            <pc:sldMk cId="3548711568" sldId="265"/>
            <ac:cxnSpMk id="241" creationId="{39EC1CB8-4497-451C-9F6C-6BC9B650565D}"/>
          </ac:cxnSpMkLst>
        </pc:cxnChg>
        <pc:cxnChg chg="add del">
          <ac:chgData name="Duaa Tariq" userId="25107bbd-8c8b-4e35-92f9-954944742a68" providerId="ADAL" clId="{ACAFADA4-7D7A-8749-8DF2-A1E6DD1D1FFC}" dt="2022-07-28T22:08:43.690" v="2732" actId="26606"/>
          <ac:cxnSpMkLst>
            <pc:docMk/>
            <pc:sldMk cId="3548711568" sldId="265"/>
            <ac:cxnSpMk id="243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8:44.855" v="2734" actId="26606"/>
          <ac:cxnSpMkLst>
            <pc:docMk/>
            <pc:sldMk cId="3548711568" sldId="265"/>
            <ac:cxnSpMk id="247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08:59.624" v="2736" actId="26606"/>
          <ac:cxnSpMkLst>
            <pc:docMk/>
            <pc:sldMk cId="3548711568" sldId="265"/>
            <ac:cxnSpMk id="252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2:08:59.624" v="2736" actId="26606"/>
          <ac:cxnSpMkLst>
            <pc:docMk/>
            <pc:sldMk cId="3548711568" sldId="265"/>
            <ac:cxnSpMk id="255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22:09:04.733" v="2738" actId="26606"/>
          <ac:cxnSpMkLst>
            <pc:docMk/>
            <pc:sldMk cId="3548711568" sldId="265"/>
            <ac:cxnSpMk id="258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10:47.668" v="2747" actId="26606"/>
          <ac:cxnSpMkLst>
            <pc:docMk/>
            <pc:sldMk cId="3548711568" sldId="265"/>
            <ac:cxnSpMk id="260" creationId="{34EA8DE4-CCC2-431B-8C80-EA90145DB847}"/>
          </ac:cxnSpMkLst>
        </pc:cxnChg>
        <pc:cxnChg chg="add del">
          <ac:chgData name="Duaa Tariq" userId="25107bbd-8c8b-4e35-92f9-954944742a68" providerId="ADAL" clId="{ACAFADA4-7D7A-8749-8DF2-A1E6DD1D1FFC}" dt="2022-07-28T22:09:07.435" v="2740" actId="26606"/>
          <ac:cxnSpMkLst>
            <pc:docMk/>
            <pc:sldMk cId="3548711568" sldId="265"/>
            <ac:cxnSpMk id="262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10:47.668" v="2747" actId="26606"/>
          <ac:cxnSpMkLst>
            <pc:docMk/>
            <pc:sldMk cId="3548711568" sldId="265"/>
            <ac:cxnSpMk id="265" creationId="{9F386762-7F04-4308-9C63-5F9B6DD51527}"/>
          </ac:cxnSpMkLst>
        </pc:cxnChg>
        <pc:cxnChg chg="add del">
          <ac:chgData name="Duaa Tariq" userId="25107bbd-8c8b-4e35-92f9-954944742a68" providerId="ADAL" clId="{ACAFADA4-7D7A-8749-8DF2-A1E6DD1D1FFC}" dt="2022-07-28T22:11:02.639" v="2749" actId="26606"/>
          <ac:cxnSpMkLst>
            <pc:docMk/>
            <pc:sldMk cId="3548711568" sldId="265"/>
            <ac:cxnSpMk id="271" creationId="{FDE442CB-3821-45ED-8A24-25846C0B6AA8}"/>
          </ac:cxnSpMkLst>
        </pc:cxnChg>
        <pc:cxnChg chg="add del">
          <ac:chgData name="Duaa Tariq" userId="25107bbd-8c8b-4e35-92f9-954944742a68" providerId="ADAL" clId="{ACAFADA4-7D7A-8749-8DF2-A1E6DD1D1FFC}" dt="2022-07-28T22:11:02.639" v="2749" actId="26606"/>
          <ac:cxnSpMkLst>
            <pc:docMk/>
            <pc:sldMk cId="3548711568" sldId="265"/>
            <ac:cxnSpMk id="274" creationId="{F47B8F6D-15DD-492D-9776-DF8BEF3ECAA9}"/>
          </ac:cxnSpMkLst>
        </pc:cxnChg>
        <pc:cxnChg chg="add del">
          <ac:chgData name="Duaa Tariq" userId="25107bbd-8c8b-4e35-92f9-954944742a68" providerId="ADAL" clId="{ACAFADA4-7D7A-8749-8DF2-A1E6DD1D1FFC}" dt="2022-07-28T22:11:12.184" v="2753" actId="26606"/>
          <ac:cxnSpMkLst>
            <pc:docMk/>
            <pc:sldMk cId="3548711568" sldId="265"/>
            <ac:cxnSpMk id="277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2:11:11.875" v="2752" actId="26606"/>
          <ac:cxnSpMkLst>
            <pc:docMk/>
            <pc:sldMk cId="3548711568" sldId="265"/>
            <ac:cxnSpMk id="285" creationId="{D259FEF2-F6A5-442F-BA10-4E39EECD0ABE}"/>
          </ac:cxnSpMkLst>
        </pc:cxnChg>
        <pc:cxnChg chg="add">
          <ac:chgData name="Duaa Tariq" userId="25107bbd-8c8b-4e35-92f9-954944742a68" providerId="ADAL" clId="{ACAFADA4-7D7A-8749-8DF2-A1E6DD1D1FFC}" dt="2022-07-28T22:11:12.184" v="2753" actId="26606"/>
          <ac:cxnSpMkLst>
            <pc:docMk/>
            <pc:sldMk cId="3548711568" sldId="265"/>
            <ac:cxnSpMk id="293" creationId="{FE1A49CE-B63D-457A-A180-1C883E1A63D2}"/>
          </ac:cxnSpMkLst>
        </pc:cxnChg>
        <pc:cxnChg chg="add">
          <ac:chgData name="Duaa Tariq" userId="25107bbd-8c8b-4e35-92f9-954944742a68" providerId="ADAL" clId="{ACAFADA4-7D7A-8749-8DF2-A1E6DD1D1FFC}" dt="2022-07-28T22:11:12.184" v="2753" actId="26606"/>
          <ac:cxnSpMkLst>
            <pc:docMk/>
            <pc:sldMk cId="3548711568" sldId="265"/>
            <ac:cxnSpMk id="294" creationId="{9EBB0476-5CF0-4F44-8D68-5D42D7AEE43A}"/>
          </ac:cxnSpMkLst>
        </pc:cxnChg>
      </pc:sldChg>
      <pc:sldChg chg="addSp delSp modSp new mod setBg">
        <pc:chgData name="Duaa Tariq" userId="25107bbd-8c8b-4e35-92f9-954944742a68" providerId="ADAL" clId="{ACAFADA4-7D7A-8749-8DF2-A1E6DD1D1FFC}" dt="2022-07-28T21:53:22.886" v="2682" actId="478"/>
        <pc:sldMkLst>
          <pc:docMk/>
          <pc:sldMk cId="1130132866" sldId="266"/>
        </pc:sldMkLst>
        <pc:spChg chg="mod">
          <ac:chgData name="Duaa Tariq" userId="25107bbd-8c8b-4e35-92f9-954944742a68" providerId="ADAL" clId="{ACAFADA4-7D7A-8749-8DF2-A1E6DD1D1FFC}" dt="2022-07-28T21:53:02.979" v="2680" actId="26606"/>
          <ac:spMkLst>
            <pc:docMk/>
            <pc:sldMk cId="1130132866" sldId="266"/>
            <ac:spMk id="2" creationId="{05595263-0568-E6EF-78B9-711295F3AB50}"/>
          </ac:spMkLst>
        </pc:spChg>
        <pc:spChg chg="add del mod">
          <ac:chgData name="Duaa Tariq" userId="25107bbd-8c8b-4e35-92f9-954944742a68" providerId="ADAL" clId="{ACAFADA4-7D7A-8749-8DF2-A1E6DD1D1FFC}" dt="2022-07-28T16:37:18.806" v="2182" actId="26606"/>
          <ac:spMkLst>
            <pc:docMk/>
            <pc:sldMk cId="1130132866" sldId="266"/>
            <ac:spMk id="3" creationId="{0837EF4A-06B1-59EA-7DE0-CDA4716E09CF}"/>
          </ac:spMkLst>
        </pc:spChg>
        <pc:spChg chg="add del">
          <ac:chgData name="Duaa Tariq" userId="25107bbd-8c8b-4e35-92f9-954944742a68" providerId="ADAL" clId="{ACAFADA4-7D7A-8749-8DF2-A1E6DD1D1FFC}" dt="2022-07-28T16:37:01.479" v="2173" actId="26606"/>
          <ac:spMkLst>
            <pc:docMk/>
            <pc:sldMk cId="1130132866" sldId="266"/>
            <ac:spMk id="9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37:01.479" v="2173" actId="26606"/>
          <ac:spMkLst>
            <pc:docMk/>
            <pc:sldMk cId="1130132866" sldId="266"/>
            <ac:spMk id="13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38:32.216" v="2186" actId="26606"/>
          <ac:spMkLst>
            <pc:docMk/>
            <pc:sldMk cId="1130132866" sldId="266"/>
            <ac:spMk id="23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38:32.216" v="2186" actId="26606"/>
          <ac:spMkLst>
            <pc:docMk/>
            <pc:sldMk cId="1130132866" sldId="266"/>
            <ac:spMk id="25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40:44.043" v="2205" actId="26606"/>
          <ac:spMkLst>
            <pc:docMk/>
            <pc:sldMk cId="1130132866" sldId="266"/>
            <ac:spMk id="28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0:44.043" v="2205" actId="26606"/>
          <ac:spMkLst>
            <pc:docMk/>
            <pc:sldMk cId="1130132866" sldId="266"/>
            <ac:spMk id="30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38:32.183" v="2185" actId="26606"/>
          <ac:spMkLst>
            <pc:docMk/>
            <pc:sldMk cId="1130132866" sldId="266"/>
            <ac:spMk id="31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0:51.341" v="2207" actId="26606"/>
          <ac:spMkLst>
            <pc:docMk/>
            <pc:sldMk cId="1130132866" sldId="266"/>
            <ac:spMk id="32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16:40:51.341" v="2207" actId="26606"/>
          <ac:spMkLst>
            <pc:docMk/>
            <pc:sldMk cId="1130132866" sldId="266"/>
            <ac:spMk id="34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16:38:32.183" v="2185" actId="26606"/>
          <ac:spMkLst>
            <pc:docMk/>
            <pc:sldMk cId="1130132866" sldId="266"/>
            <ac:spMk id="35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40:51.341" v="2207" actId="26606"/>
          <ac:spMkLst>
            <pc:docMk/>
            <pc:sldMk cId="1130132866" sldId="266"/>
            <ac:spMk id="37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41:07.642" v="2210" actId="26606"/>
          <ac:spMkLst>
            <pc:docMk/>
            <pc:sldMk cId="1130132866" sldId="266"/>
            <ac:spMk id="38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1:07.642" v="2210" actId="26606"/>
          <ac:spMkLst>
            <pc:docMk/>
            <pc:sldMk cId="1130132866" sldId="266"/>
            <ac:spMk id="42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50:29.983" v="2321" actId="26606"/>
          <ac:spMkLst>
            <pc:docMk/>
            <pc:sldMk cId="1130132866" sldId="266"/>
            <ac:spMk id="43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41:12.492" v="2212" actId="26606"/>
          <ac:spMkLst>
            <pc:docMk/>
            <pc:sldMk cId="1130132866" sldId="266"/>
            <ac:spMk id="44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16:41:12.492" v="2212" actId="26606"/>
          <ac:spMkLst>
            <pc:docMk/>
            <pc:sldMk cId="1130132866" sldId="266"/>
            <ac:spMk id="45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16:41:12.492" v="2212" actId="26606"/>
          <ac:spMkLst>
            <pc:docMk/>
            <pc:sldMk cId="1130132866" sldId="266"/>
            <ac:spMk id="47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50:29.983" v="2321" actId="26606"/>
          <ac:spMkLst>
            <pc:docMk/>
            <pc:sldMk cId="1130132866" sldId="266"/>
            <ac:spMk id="51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21:53:02.979" v="2680" actId="26606"/>
          <ac:spMkLst>
            <pc:docMk/>
            <pc:sldMk cId="1130132866" sldId="266"/>
            <ac:spMk id="52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21:53:02.979" v="2680" actId="26606"/>
          <ac:spMkLst>
            <pc:docMk/>
            <pc:sldMk cId="1130132866" sldId="266"/>
            <ac:spMk id="53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21:53:02.979" v="2680" actId="26606"/>
          <ac:spMkLst>
            <pc:docMk/>
            <pc:sldMk cId="1130132866" sldId="266"/>
            <ac:spMk id="55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50:29.958" v="2320" actId="26606"/>
          <ac:spMkLst>
            <pc:docMk/>
            <pc:sldMk cId="1130132866" sldId="266"/>
            <ac:spMk id="56" creationId="{32D32A60-013B-47A8-8833-D2424080917B}"/>
          </ac:spMkLst>
        </pc:spChg>
        <pc:spChg chg="add del">
          <ac:chgData name="Duaa Tariq" userId="25107bbd-8c8b-4e35-92f9-954944742a68" providerId="ADAL" clId="{ACAFADA4-7D7A-8749-8DF2-A1E6DD1D1FFC}" dt="2022-07-28T16:50:29.958" v="2320" actId="26606"/>
          <ac:spMkLst>
            <pc:docMk/>
            <pc:sldMk cId="1130132866" sldId="266"/>
            <ac:spMk id="58" creationId="{AE27932B-B694-4C4C-90D7-A0333A7C5876}"/>
          </ac:spMkLst>
        </pc:spChg>
        <pc:spChg chg="add del">
          <ac:chgData name="Duaa Tariq" userId="25107bbd-8c8b-4e35-92f9-954944742a68" providerId="ADAL" clId="{ACAFADA4-7D7A-8749-8DF2-A1E6DD1D1FFC}" dt="2022-07-28T16:50:29.958" v="2320" actId="26606"/>
          <ac:spMkLst>
            <pc:docMk/>
            <pc:sldMk cId="1130132866" sldId="266"/>
            <ac:spMk id="62" creationId="{A9DA474E-6B91-4200-840F-0257B2358A75}"/>
          </ac:spMkLst>
        </pc:spChg>
        <pc:spChg chg="add del">
          <ac:chgData name="Duaa Tariq" userId="25107bbd-8c8b-4e35-92f9-954944742a68" providerId="ADAL" clId="{ACAFADA4-7D7A-8749-8DF2-A1E6DD1D1FFC}" dt="2022-07-28T16:50:53.605" v="2326" actId="26606"/>
          <ac:spMkLst>
            <pc:docMk/>
            <pc:sldMk cId="1130132866" sldId="266"/>
            <ac:spMk id="68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50:53.605" v="2326" actId="26606"/>
          <ac:spMkLst>
            <pc:docMk/>
            <pc:sldMk cId="1130132866" sldId="266"/>
            <ac:spMk id="70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51:03.168" v="2329" actId="26606"/>
          <ac:spMkLst>
            <pc:docMk/>
            <pc:sldMk cId="1130132866" sldId="266"/>
            <ac:spMk id="72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51:03.168" v="2329" actId="26606"/>
          <ac:spMkLst>
            <pc:docMk/>
            <pc:sldMk cId="1130132866" sldId="266"/>
            <ac:spMk id="74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50:44.956" v="2323" actId="26606"/>
          <ac:spMkLst>
            <pc:docMk/>
            <pc:sldMk cId="1130132866" sldId="266"/>
            <ac:spMk id="75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51:03.145" v="2328" actId="26606"/>
          <ac:spMkLst>
            <pc:docMk/>
            <pc:sldMk cId="1130132866" sldId="266"/>
            <ac:spMk id="76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6:50:44.956" v="2323" actId="26606"/>
          <ac:spMkLst>
            <pc:docMk/>
            <pc:sldMk cId="1130132866" sldId="266"/>
            <ac:spMk id="79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6:51:03.145" v="2328" actId="26606"/>
          <ac:spMkLst>
            <pc:docMk/>
            <pc:sldMk cId="1130132866" sldId="266"/>
            <ac:spMk id="83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8:26:14.198" v="2539" actId="26606"/>
          <ac:spMkLst>
            <pc:docMk/>
            <pc:sldMk cId="1130132866" sldId="266"/>
            <ac:spMk id="85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8:26:14.198" v="2539" actId="26606"/>
          <ac:spMkLst>
            <pc:docMk/>
            <pc:sldMk cId="1130132866" sldId="266"/>
            <ac:spMk id="87" creationId="{A3C183B1-1D4B-4E3D-A02E-A426E3BFA016}"/>
          </ac:spMkLst>
        </pc:spChg>
        <pc:spChg chg="add del">
          <ac:chgData name="Duaa Tariq" userId="25107bbd-8c8b-4e35-92f9-954944742a68" providerId="ADAL" clId="{ACAFADA4-7D7A-8749-8DF2-A1E6DD1D1FFC}" dt="2022-07-28T18:26:14.169" v="2538" actId="26606"/>
          <ac:spMkLst>
            <pc:docMk/>
            <pc:sldMk cId="1130132866" sldId="266"/>
            <ac:spMk id="92" creationId="{482E7304-2AC2-4A5C-924D-A6AC3FFC5EAC}"/>
          </ac:spMkLst>
        </pc:spChg>
        <pc:spChg chg="add del">
          <ac:chgData name="Duaa Tariq" userId="25107bbd-8c8b-4e35-92f9-954944742a68" providerId="ADAL" clId="{ACAFADA4-7D7A-8749-8DF2-A1E6DD1D1FFC}" dt="2022-07-28T18:26:14.169" v="2538" actId="26606"/>
          <ac:spMkLst>
            <pc:docMk/>
            <pc:sldMk cId="1130132866" sldId="266"/>
            <ac:spMk id="96" creationId="{A3C183B1-1D4B-4E3D-A02E-A426E3BFA016}"/>
          </ac:spMkLst>
        </pc:spChg>
        <pc:graphicFrameChg chg="add del">
          <ac:chgData name="Duaa Tariq" userId="25107bbd-8c8b-4e35-92f9-954944742a68" providerId="ADAL" clId="{ACAFADA4-7D7A-8749-8DF2-A1E6DD1D1FFC}" dt="2022-07-28T16:37:01.479" v="2173" actId="26606"/>
          <ac:graphicFrameMkLst>
            <pc:docMk/>
            <pc:sldMk cId="1130132866" sldId="266"/>
            <ac:graphicFrameMk id="5" creationId="{4D543085-AC89-FC04-9849-9E9F13001488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7:03.505" v="2175" actId="26606"/>
          <ac:graphicFrameMkLst>
            <pc:docMk/>
            <pc:sldMk cId="1130132866" sldId="266"/>
            <ac:graphicFrameMk id="15" creationId="{06C867D5-7770-DE7F-92A8-4956D23D849A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7:09.479" v="2177" actId="26606"/>
          <ac:graphicFrameMkLst>
            <pc:docMk/>
            <pc:sldMk cId="1130132866" sldId="266"/>
            <ac:graphicFrameMk id="17" creationId="{356CAC0A-1CF6-AF50-D94E-51DA412F50DC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7:13.187" v="2179" actId="26606"/>
          <ac:graphicFrameMkLst>
            <pc:docMk/>
            <pc:sldMk cId="1130132866" sldId="266"/>
            <ac:graphicFrameMk id="19" creationId="{F5D005E6-7D7B-3304-1FB3-7B2AE5EE4454}"/>
          </ac:graphicFrameMkLst>
        </pc:graphicFrameChg>
        <pc:graphicFrameChg chg="add del">
          <ac:chgData name="Duaa Tariq" userId="25107bbd-8c8b-4e35-92f9-954944742a68" providerId="ADAL" clId="{ACAFADA4-7D7A-8749-8DF2-A1E6DD1D1FFC}" dt="2022-07-28T16:37:18.769" v="2181" actId="26606"/>
          <ac:graphicFrameMkLst>
            <pc:docMk/>
            <pc:sldMk cId="1130132866" sldId="266"/>
            <ac:graphicFrameMk id="21" creationId="{07A217DA-018F-47F2-5E10-CC5A38A12F94}"/>
          </ac:graphicFrameMkLst>
        </pc:graphicFrameChg>
        <pc:graphicFrameChg chg="add mod modGraphic">
          <ac:chgData name="Duaa Tariq" userId="25107bbd-8c8b-4e35-92f9-954944742a68" providerId="ADAL" clId="{ACAFADA4-7D7A-8749-8DF2-A1E6DD1D1FFC}" dt="2022-07-28T21:53:22.886" v="2682" actId="478"/>
          <ac:graphicFrameMkLst>
            <pc:docMk/>
            <pc:sldMk cId="1130132866" sldId="266"/>
            <ac:graphicFrameMk id="26" creationId="{4D543085-AC89-FC04-9849-9E9F13001488}"/>
          </ac:graphicFrameMkLst>
        </pc:graphicFrameChg>
        <pc:picChg chg="add del">
          <ac:chgData name="Duaa Tariq" userId="25107bbd-8c8b-4e35-92f9-954944742a68" providerId="ADAL" clId="{ACAFADA4-7D7A-8749-8DF2-A1E6DD1D1FFC}" dt="2022-07-28T16:40:51.341" v="2207" actId="26606"/>
          <ac:picMkLst>
            <pc:docMk/>
            <pc:sldMk cId="1130132866" sldId="266"/>
            <ac:picMk id="39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16:41:12.492" v="2212" actId="26606"/>
          <ac:picMkLst>
            <pc:docMk/>
            <pc:sldMk cId="1130132866" sldId="266"/>
            <ac:picMk id="48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21:53:02.979" v="2680" actId="26606"/>
          <ac:picMkLst>
            <pc:docMk/>
            <pc:sldMk cId="1130132866" sldId="266"/>
            <ac:picMk id="57" creationId="{DF63C9AD-AE6E-4512-8171-91612E84CCFB}"/>
          </ac:picMkLst>
        </pc:picChg>
        <pc:picChg chg="add del">
          <ac:chgData name="Duaa Tariq" userId="25107bbd-8c8b-4e35-92f9-954944742a68" providerId="ADAL" clId="{ACAFADA4-7D7A-8749-8DF2-A1E6DD1D1FFC}" dt="2022-07-28T16:50:29.958" v="2320" actId="26606"/>
          <ac:picMkLst>
            <pc:docMk/>
            <pc:sldMk cId="1130132866" sldId="266"/>
            <ac:picMk id="64" creationId="{DF63C9AD-AE6E-4512-8171-91612E84CCFB}"/>
          </ac:picMkLst>
        </pc:picChg>
        <pc:cxnChg chg="add del">
          <ac:chgData name="Duaa Tariq" userId="25107bbd-8c8b-4e35-92f9-954944742a68" providerId="ADAL" clId="{ACAFADA4-7D7A-8749-8DF2-A1E6DD1D1FFC}" dt="2022-07-28T16:37:01.479" v="2173" actId="26606"/>
          <ac:cxnSpMkLst>
            <pc:docMk/>
            <pc:sldMk cId="1130132866" sldId="266"/>
            <ac:cxnSpMk id="11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38:32.216" v="2186" actId="26606"/>
          <ac:cxnSpMkLst>
            <pc:docMk/>
            <pc:sldMk cId="1130132866" sldId="266"/>
            <ac:cxnSpMk id="24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40:44.043" v="2205" actId="26606"/>
          <ac:cxnSpMkLst>
            <pc:docMk/>
            <pc:sldMk cId="1130132866" sldId="266"/>
            <ac:cxnSpMk id="29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38:32.183" v="2185" actId="26606"/>
          <ac:cxnSpMkLst>
            <pc:docMk/>
            <pc:sldMk cId="1130132866" sldId="266"/>
            <ac:cxnSpMk id="33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40:51.341" v="2207" actId="26606"/>
          <ac:cxnSpMkLst>
            <pc:docMk/>
            <pc:sldMk cId="1130132866" sldId="266"/>
            <ac:cxnSpMk id="36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16:41:07.642" v="2210" actId="26606"/>
          <ac:cxnSpMkLst>
            <pc:docMk/>
            <pc:sldMk cId="1130132866" sldId="266"/>
            <ac:cxnSpMk id="40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40:51.341" v="2207" actId="26606"/>
          <ac:cxnSpMkLst>
            <pc:docMk/>
            <pc:sldMk cId="1130132866" sldId="266"/>
            <ac:cxnSpMk id="41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41:12.492" v="2212" actId="26606"/>
          <ac:cxnSpMkLst>
            <pc:docMk/>
            <pc:sldMk cId="1130132866" sldId="266"/>
            <ac:cxnSpMk id="46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16:41:12.492" v="2212" actId="26606"/>
          <ac:cxnSpMkLst>
            <pc:docMk/>
            <pc:sldMk cId="1130132866" sldId="266"/>
            <ac:cxnSpMk id="49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50:29.983" v="2321" actId="26606"/>
          <ac:cxnSpMkLst>
            <pc:docMk/>
            <pc:sldMk cId="1130132866" sldId="266"/>
            <ac:cxnSpMk id="50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21:53:02.979" v="2680" actId="26606"/>
          <ac:cxnSpMkLst>
            <pc:docMk/>
            <pc:sldMk cId="1130132866" sldId="266"/>
            <ac:cxnSpMk id="54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21:53:02.979" v="2680" actId="26606"/>
          <ac:cxnSpMkLst>
            <pc:docMk/>
            <pc:sldMk cId="1130132866" sldId="266"/>
            <ac:cxnSpMk id="59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50:29.958" v="2320" actId="26606"/>
          <ac:cxnSpMkLst>
            <pc:docMk/>
            <pc:sldMk cId="1130132866" sldId="266"/>
            <ac:cxnSpMk id="60" creationId="{9EBB0476-5CF0-4F44-8D68-5D42D7AEE43A}"/>
          </ac:cxnSpMkLst>
        </pc:cxnChg>
        <pc:cxnChg chg="add del">
          <ac:chgData name="Duaa Tariq" userId="25107bbd-8c8b-4e35-92f9-954944742a68" providerId="ADAL" clId="{ACAFADA4-7D7A-8749-8DF2-A1E6DD1D1FFC}" dt="2022-07-28T16:50:29.958" v="2320" actId="26606"/>
          <ac:cxnSpMkLst>
            <pc:docMk/>
            <pc:sldMk cId="1130132866" sldId="266"/>
            <ac:cxnSpMk id="66" creationId="{FE1A49CE-B63D-457A-A180-1C883E1A63D2}"/>
          </ac:cxnSpMkLst>
        </pc:cxnChg>
        <pc:cxnChg chg="add del">
          <ac:chgData name="Duaa Tariq" userId="25107bbd-8c8b-4e35-92f9-954944742a68" providerId="ADAL" clId="{ACAFADA4-7D7A-8749-8DF2-A1E6DD1D1FFC}" dt="2022-07-28T16:50:53.605" v="2326" actId="26606"/>
          <ac:cxnSpMkLst>
            <pc:docMk/>
            <pc:sldMk cId="1130132866" sldId="266"/>
            <ac:cxnSpMk id="69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51:03.168" v="2329" actId="26606"/>
          <ac:cxnSpMkLst>
            <pc:docMk/>
            <pc:sldMk cId="1130132866" sldId="266"/>
            <ac:cxnSpMk id="73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50:44.956" v="2323" actId="26606"/>
          <ac:cxnSpMkLst>
            <pc:docMk/>
            <pc:sldMk cId="1130132866" sldId="266"/>
            <ac:cxnSpMk id="77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6:51:03.145" v="2328" actId="26606"/>
          <ac:cxnSpMkLst>
            <pc:docMk/>
            <pc:sldMk cId="1130132866" sldId="266"/>
            <ac:cxnSpMk id="81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8:26:14.198" v="2539" actId="26606"/>
          <ac:cxnSpMkLst>
            <pc:docMk/>
            <pc:sldMk cId="1130132866" sldId="266"/>
            <ac:cxnSpMk id="86" creationId="{D259FEF2-F6A5-442F-BA10-4E39EECD0ABE}"/>
          </ac:cxnSpMkLst>
        </pc:cxnChg>
        <pc:cxnChg chg="add del">
          <ac:chgData name="Duaa Tariq" userId="25107bbd-8c8b-4e35-92f9-954944742a68" providerId="ADAL" clId="{ACAFADA4-7D7A-8749-8DF2-A1E6DD1D1FFC}" dt="2022-07-28T18:26:14.169" v="2538" actId="26606"/>
          <ac:cxnSpMkLst>
            <pc:docMk/>
            <pc:sldMk cId="1130132866" sldId="266"/>
            <ac:cxnSpMk id="94" creationId="{D259FEF2-F6A5-442F-BA10-4E39EECD0ABE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548B6A-CD56-4E94-8F69-D83977F4C71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81AFF35-C7E7-421B-8F34-65D7F05776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dirty="0"/>
            <a:t>Episodes- </a:t>
          </a:r>
          <a:r>
            <a:rPr lang="en-US" sz="1200" dirty="0"/>
            <a:t>TV show episodes from the Forever Dreaming collection (Chen &amp; Chu, 2022). Sample size will consist of 1000 episodes. </a:t>
          </a:r>
        </a:p>
      </dgm:t>
    </dgm:pt>
    <dgm:pt modelId="{C5EA7646-CC8E-4EA6-9C6F-2CC63558002C}" type="parTrans" cxnId="{709E903B-71E8-40D1-AD1F-D264E33F5DFC}">
      <dgm:prSet/>
      <dgm:spPr/>
      <dgm:t>
        <a:bodyPr/>
        <a:lstStyle/>
        <a:p>
          <a:endParaRPr lang="en-US"/>
        </a:p>
      </dgm:t>
    </dgm:pt>
    <dgm:pt modelId="{A2850075-5574-4796-9A60-9E2D9741C6F7}" type="sibTrans" cxnId="{709E903B-71E8-40D1-AD1F-D264E33F5D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21A1A51-404F-4918-BF2B-EC3DB4F63C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dirty="0"/>
            <a:t>More- </a:t>
          </a:r>
          <a:r>
            <a:rPr lang="en-US" sz="1200" dirty="0"/>
            <a:t>Research tools, previous publications (ex: STAC corpus for an annotation trial)</a:t>
          </a:r>
        </a:p>
      </dgm:t>
    </dgm:pt>
    <dgm:pt modelId="{8D22B669-0752-4DC7-AF00-8FF15BB01EE8}" type="parTrans" cxnId="{EB7367F0-6637-487E-8778-CFB64413070B}">
      <dgm:prSet/>
      <dgm:spPr/>
      <dgm:t>
        <a:bodyPr/>
        <a:lstStyle/>
        <a:p>
          <a:endParaRPr lang="en-US"/>
        </a:p>
      </dgm:t>
    </dgm:pt>
    <dgm:pt modelId="{A2DE454D-E1D7-4E1C-9E56-797A07B3C60C}" type="sibTrans" cxnId="{EB7367F0-6637-487E-8778-CFB64413070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08558B-54E4-4613-BB45-9332559B89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dirty="0"/>
            <a:t>Annotate- </a:t>
          </a:r>
          <a:r>
            <a:rPr lang="en-US" sz="1200" dirty="0"/>
            <a:t>Define the discourse relations prior to the process.  Annotate the spoken dialogues in the transcript using Inception, an online web application</a:t>
          </a:r>
          <a:r>
            <a:rPr lang="en-US" sz="1100" dirty="0"/>
            <a:t>.</a:t>
          </a:r>
        </a:p>
      </dgm:t>
    </dgm:pt>
    <dgm:pt modelId="{4B847E50-0A8E-4CC3-B1E2-07E33BFF7118}" type="parTrans" cxnId="{42541D2D-386E-4EE6-9BFD-C6A8000E26D8}">
      <dgm:prSet/>
      <dgm:spPr/>
      <dgm:t>
        <a:bodyPr/>
        <a:lstStyle/>
        <a:p>
          <a:endParaRPr lang="en-US"/>
        </a:p>
      </dgm:t>
    </dgm:pt>
    <dgm:pt modelId="{BAE7915A-3739-4FB2-96F5-6540CA6E7635}" type="sibTrans" cxnId="{42541D2D-386E-4EE6-9BFD-C6A8000E26D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029070F-9731-44E8-A99E-2FF03742C6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dirty="0"/>
            <a:t>Revise- </a:t>
          </a:r>
          <a:r>
            <a:rPr lang="en-US" sz="1200" dirty="0"/>
            <a:t>Revise and redefine the type of discourse relations relevant for the sample. Identify and fix any errors overseen during annotation process.   </a:t>
          </a:r>
          <a:r>
            <a:rPr lang="en-US" sz="1200" b="1" dirty="0"/>
            <a:t> </a:t>
          </a:r>
          <a:endParaRPr lang="en-US" sz="1200" dirty="0"/>
        </a:p>
      </dgm:t>
    </dgm:pt>
    <dgm:pt modelId="{BC60AB4E-81AA-42FC-8DA6-B5AF331C08EE}" type="parTrans" cxnId="{07897D12-1652-47FB-8473-AB6AC3DBD745}">
      <dgm:prSet/>
      <dgm:spPr/>
      <dgm:t>
        <a:bodyPr/>
        <a:lstStyle/>
        <a:p>
          <a:endParaRPr lang="en-US"/>
        </a:p>
      </dgm:t>
    </dgm:pt>
    <dgm:pt modelId="{8CF3B513-07EA-4885-BD2A-6B90FF2BE801}" type="sibTrans" cxnId="{07897D12-1652-47FB-8473-AB6AC3DBD74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B728E4A-126F-4B65-9EC7-175595CF92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1" dirty="0"/>
            <a:t>Understand- </a:t>
          </a:r>
          <a:r>
            <a:rPr lang="en-US" sz="1200" dirty="0"/>
            <a:t>Numerically record and analyze the results. Explore further steps and ideas.</a:t>
          </a:r>
        </a:p>
      </dgm:t>
    </dgm:pt>
    <dgm:pt modelId="{DD3C59EC-4226-412B-8C05-8202E5EF448C}" type="parTrans" cxnId="{04A141FE-7C76-4DF6-824B-1CF6515000F3}">
      <dgm:prSet/>
      <dgm:spPr/>
      <dgm:t>
        <a:bodyPr/>
        <a:lstStyle/>
        <a:p>
          <a:endParaRPr lang="en-US"/>
        </a:p>
      </dgm:t>
    </dgm:pt>
    <dgm:pt modelId="{D1C9C528-4AD0-4E82-AF54-CAF35ED8C4EE}" type="sibTrans" cxnId="{04A141FE-7C76-4DF6-824B-1CF6515000F3}">
      <dgm:prSet/>
      <dgm:spPr/>
      <dgm:t>
        <a:bodyPr/>
        <a:lstStyle/>
        <a:p>
          <a:endParaRPr lang="en-US"/>
        </a:p>
      </dgm:t>
    </dgm:pt>
    <dgm:pt modelId="{5B78ED46-C64A-4661-A098-CEC4D5880735}" type="pres">
      <dgm:prSet presAssocID="{51548B6A-CD56-4E94-8F69-D83977F4C711}" presName="root" presStyleCnt="0">
        <dgm:presLayoutVars>
          <dgm:dir/>
          <dgm:resizeHandles val="exact"/>
        </dgm:presLayoutVars>
      </dgm:prSet>
      <dgm:spPr/>
    </dgm:pt>
    <dgm:pt modelId="{D2198B89-BB44-47A3-B956-9323C159227C}" type="pres">
      <dgm:prSet presAssocID="{181AFF35-C7E7-421B-8F34-65D7F05776DB}" presName="compNode" presStyleCnt="0"/>
      <dgm:spPr/>
    </dgm:pt>
    <dgm:pt modelId="{A918DCE2-046C-4281-B9E0-52591F32E47D}" type="pres">
      <dgm:prSet presAssocID="{181AFF35-C7E7-421B-8F34-65D7F05776D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9978BC0B-CD0B-4D27-89B8-B64FA491E5AB}" type="pres">
      <dgm:prSet presAssocID="{181AFF35-C7E7-421B-8F34-65D7F05776DB}" presName="spaceRect" presStyleCnt="0"/>
      <dgm:spPr/>
    </dgm:pt>
    <dgm:pt modelId="{12CEB22A-66CB-49D2-A47F-FC5446974D5A}" type="pres">
      <dgm:prSet presAssocID="{181AFF35-C7E7-421B-8F34-65D7F05776DB}" presName="textRect" presStyleLbl="revTx" presStyleIdx="0" presStyleCnt="5">
        <dgm:presLayoutVars>
          <dgm:chMax val="1"/>
          <dgm:chPref val="1"/>
        </dgm:presLayoutVars>
      </dgm:prSet>
      <dgm:spPr/>
    </dgm:pt>
    <dgm:pt modelId="{7A6BAEC2-34A7-4B91-9BE9-DFE8BF86072E}" type="pres">
      <dgm:prSet presAssocID="{A2850075-5574-4796-9A60-9E2D9741C6F7}" presName="sibTrans" presStyleCnt="0"/>
      <dgm:spPr/>
    </dgm:pt>
    <dgm:pt modelId="{114B8876-18B0-46DA-B605-7889F5B75B95}" type="pres">
      <dgm:prSet presAssocID="{721A1A51-404F-4918-BF2B-EC3DB4F63CE7}" presName="compNode" presStyleCnt="0"/>
      <dgm:spPr/>
    </dgm:pt>
    <dgm:pt modelId="{B87CA519-F5D2-4E16-956B-08350FD8F8DD}" type="pres">
      <dgm:prSet presAssocID="{721A1A51-404F-4918-BF2B-EC3DB4F63CE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6778252D-9654-4BC7-B837-56711D68E7AE}" type="pres">
      <dgm:prSet presAssocID="{721A1A51-404F-4918-BF2B-EC3DB4F63CE7}" presName="spaceRect" presStyleCnt="0"/>
      <dgm:spPr/>
    </dgm:pt>
    <dgm:pt modelId="{D06E81DA-72CC-446A-9141-0EC66A0CFB0A}" type="pres">
      <dgm:prSet presAssocID="{721A1A51-404F-4918-BF2B-EC3DB4F63CE7}" presName="textRect" presStyleLbl="revTx" presStyleIdx="1" presStyleCnt="5">
        <dgm:presLayoutVars>
          <dgm:chMax val="1"/>
          <dgm:chPref val="1"/>
        </dgm:presLayoutVars>
      </dgm:prSet>
      <dgm:spPr/>
    </dgm:pt>
    <dgm:pt modelId="{6A4ABFFE-83F1-460B-9F0F-CC081249D547}" type="pres">
      <dgm:prSet presAssocID="{A2DE454D-E1D7-4E1C-9E56-797A07B3C60C}" presName="sibTrans" presStyleCnt="0"/>
      <dgm:spPr/>
    </dgm:pt>
    <dgm:pt modelId="{8D1D726D-ADD7-435D-AED5-93D3E6865E41}" type="pres">
      <dgm:prSet presAssocID="{8A08558B-54E4-4613-BB45-9332559B8972}" presName="compNode" presStyleCnt="0"/>
      <dgm:spPr/>
    </dgm:pt>
    <dgm:pt modelId="{F9BC2C75-A5D4-467F-8062-079E1B754749}" type="pres">
      <dgm:prSet presAssocID="{8A08558B-54E4-4613-BB45-9332559B897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C287C0B0-39D3-449F-A435-EAA5B2A19566}" type="pres">
      <dgm:prSet presAssocID="{8A08558B-54E4-4613-BB45-9332559B8972}" presName="spaceRect" presStyleCnt="0"/>
      <dgm:spPr/>
    </dgm:pt>
    <dgm:pt modelId="{9885A515-3BA2-4D8E-A47F-21197CE166FF}" type="pres">
      <dgm:prSet presAssocID="{8A08558B-54E4-4613-BB45-9332559B8972}" presName="textRect" presStyleLbl="revTx" presStyleIdx="2" presStyleCnt="5">
        <dgm:presLayoutVars>
          <dgm:chMax val="1"/>
          <dgm:chPref val="1"/>
        </dgm:presLayoutVars>
      </dgm:prSet>
      <dgm:spPr/>
    </dgm:pt>
    <dgm:pt modelId="{D0CFB378-F27E-473C-951B-E781882E5C6D}" type="pres">
      <dgm:prSet presAssocID="{BAE7915A-3739-4FB2-96F5-6540CA6E7635}" presName="sibTrans" presStyleCnt="0"/>
      <dgm:spPr/>
    </dgm:pt>
    <dgm:pt modelId="{4E2EAF41-65F4-402B-A313-C50AABE5A5AF}" type="pres">
      <dgm:prSet presAssocID="{1029070F-9731-44E8-A99E-2FF03742C6C6}" presName="compNode" presStyleCnt="0"/>
      <dgm:spPr/>
    </dgm:pt>
    <dgm:pt modelId="{0A3E0B4D-567B-483E-9E50-26AF9817D8DD}" type="pres">
      <dgm:prSet presAssocID="{1029070F-9731-44E8-A99E-2FF03742C6C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E4CD72A8-0B98-4FB3-BBF9-5555B430A9AB}" type="pres">
      <dgm:prSet presAssocID="{1029070F-9731-44E8-A99E-2FF03742C6C6}" presName="spaceRect" presStyleCnt="0"/>
      <dgm:spPr/>
    </dgm:pt>
    <dgm:pt modelId="{075F9188-CA37-4DAD-B414-97C69443577F}" type="pres">
      <dgm:prSet presAssocID="{1029070F-9731-44E8-A99E-2FF03742C6C6}" presName="textRect" presStyleLbl="revTx" presStyleIdx="3" presStyleCnt="5">
        <dgm:presLayoutVars>
          <dgm:chMax val="1"/>
          <dgm:chPref val="1"/>
        </dgm:presLayoutVars>
      </dgm:prSet>
      <dgm:spPr/>
    </dgm:pt>
    <dgm:pt modelId="{562B10D2-B245-4423-BDF3-C588866F9878}" type="pres">
      <dgm:prSet presAssocID="{8CF3B513-07EA-4885-BD2A-6B90FF2BE801}" presName="sibTrans" presStyleCnt="0"/>
      <dgm:spPr/>
    </dgm:pt>
    <dgm:pt modelId="{54D37698-20F1-4591-A6D5-B3B1B3DFC78E}" type="pres">
      <dgm:prSet presAssocID="{3B728E4A-126F-4B65-9EC7-175595CF922A}" presName="compNode" presStyleCnt="0"/>
      <dgm:spPr/>
    </dgm:pt>
    <dgm:pt modelId="{BADB4B24-1172-4B4B-8CF6-2569F1F533F8}" type="pres">
      <dgm:prSet presAssocID="{3B728E4A-126F-4B65-9EC7-175595CF922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741E1C94-522F-46F7-A519-257698203713}" type="pres">
      <dgm:prSet presAssocID="{3B728E4A-126F-4B65-9EC7-175595CF922A}" presName="spaceRect" presStyleCnt="0"/>
      <dgm:spPr/>
    </dgm:pt>
    <dgm:pt modelId="{3250B828-AC50-409E-9790-AEC721734C74}" type="pres">
      <dgm:prSet presAssocID="{3B728E4A-126F-4B65-9EC7-175595CF922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7897D12-1652-47FB-8473-AB6AC3DBD745}" srcId="{51548B6A-CD56-4E94-8F69-D83977F4C711}" destId="{1029070F-9731-44E8-A99E-2FF03742C6C6}" srcOrd="3" destOrd="0" parTransId="{BC60AB4E-81AA-42FC-8DA6-B5AF331C08EE}" sibTransId="{8CF3B513-07EA-4885-BD2A-6B90FF2BE801}"/>
    <dgm:cxn modelId="{42541D2D-386E-4EE6-9BFD-C6A8000E26D8}" srcId="{51548B6A-CD56-4E94-8F69-D83977F4C711}" destId="{8A08558B-54E4-4613-BB45-9332559B8972}" srcOrd="2" destOrd="0" parTransId="{4B847E50-0A8E-4CC3-B1E2-07E33BFF7118}" sibTransId="{BAE7915A-3739-4FB2-96F5-6540CA6E7635}"/>
    <dgm:cxn modelId="{709E903B-71E8-40D1-AD1F-D264E33F5DFC}" srcId="{51548B6A-CD56-4E94-8F69-D83977F4C711}" destId="{181AFF35-C7E7-421B-8F34-65D7F05776DB}" srcOrd="0" destOrd="0" parTransId="{C5EA7646-CC8E-4EA6-9C6F-2CC63558002C}" sibTransId="{A2850075-5574-4796-9A60-9E2D9741C6F7}"/>
    <dgm:cxn modelId="{7B4A924E-B166-194A-AD7A-E6586B68DC7A}" type="presOf" srcId="{1029070F-9731-44E8-A99E-2FF03742C6C6}" destId="{075F9188-CA37-4DAD-B414-97C69443577F}" srcOrd="0" destOrd="0" presId="urn:microsoft.com/office/officeart/2018/2/layout/IconLabelList"/>
    <dgm:cxn modelId="{DA6A5257-5EFC-F843-B678-294AA307968F}" type="presOf" srcId="{8A08558B-54E4-4613-BB45-9332559B8972}" destId="{9885A515-3BA2-4D8E-A47F-21197CE166FF}" srcOrd="0" destOrd="0" presId="urn:microsoft.com/office/officeart/2018/2/layout/IconLabelList"/>
    <dgm:cxn modelId="{D111405F-B525-E744-B963-5131D2316CF3}" type="presOf" srcId="{3B728E4A-126F-4B65-9EC7-175595CF922A}" destId="{3250B828-AC50-409E-9790-AEC721734C74}" srcOrd="0" destOrd="0" presId="urn:microsoft.com/office/officeart/2018/2/layout/IconLabelList"/>
    <dgm:cxn modelId="{1E0D156D-00A3-694E-9981-FD9486AEED9A}" type="presOf" srcId="{181AFF35-C7E7-421B-8F34-65D7F05776DB}" destId="{12CEB22A-66CB-49D2-A47F-FC5446974D5A}" srcOrd="0" destOrd="0" presId="urn:microsoft.com/office/officeart/2018/2/layout/IconLabelList"/>
    <dgm:cxn modelId="{7A5841CA-6A8F-CE4C-999B-F5A0DD1EE36C}" type="presOf" srcId="{721A1A51-404F-4918-BF2B-EC3DB4F63CE7}" destId="{D06E81DA-72CC-446A-9141-0EC66A0CFB0A}" srcOrd="0" destOrd="0" presId="urn:microsoft.com/office/officeart/2018/2/layout/IconLabelList"/>
    <dgm:cxn modelId="{E6560CD3-23BF-9C46-8D98-7C81D1DEF6E7}" type="presOf" srcId="{51548B6A-CD56-4E94-8F69-D83977F4C711}" destId="{5B78ED46-C64A-4661-A098-CEC4D5880735}" srcOrd="0" destOrd="0" presId="urn:microsoft.com/office/officeart/2018/2/layout/IconLabelList"/>
    <dgm:cxn modelId="{EB7367F0-6637-487E-8778-CFB64413070B}" srcId="{51548B6A-CD56-4E94-8F69-D83977F4C711}" destId="{721A1A51-404F-4918-BF2B-EC3DB4F63CE7}" srcOrd="1" destOrd="0" parTransId="{8D22B669-0752-4DC7-AF00-8FF15BB01EE8}" sibTransId="{A2DE454D-E1D7-4E1C-9E56-797A07B3C60C}"/>
    <dgm:cxn modelId="{04A141FE-7C76-4DF6-824B-1CF6515000F3}" srcId="{51548B6A-CD56-4E94-8F69-D83977F4C711}" destId="{3B728E4A-126F-4B65-9EC7-175595CF922A}" srcOrd="4" destOrd="0" parTransId="{DD3C59EC-4226-412B-8C05-8202E5EF448C}" sibTransId="{D1C9C528-4AD0-4E82-AF54-CAF35ED8C4EE}"/>
    <dgm:cxn modelId="{787F0112-36CC-2E43-8F80-CD76B3263ED6}" type="presParOf" srcId="{5B78ED46-C64A-4661-A098-CEC4D5880735}" destId="{D2198B89-BB44-47A3-B956-9323C159227C}" srcOrd="0" destOrd="0" presId="urn:microsoft.com/office/officeart/2018/2/layout/IconLabelList"/>
    <dgm:cxn modelId="{D50967BA-D369-BD4A-9AE7-0811940FD3ED}" type="presParOf" srcId="{D2198B89-BB44-47A3-B956-9323C159227C}" destId="{A918DCE2-046C-4281-B9E0-52591F32E47D}" srcOrd="0" destOrd="0" presId="urn:microsoft.com/office/officeart/2018/2/layout/IconLabelList"/>
    <dgm:cxn modelId="{E0F01A0F-FF18-164D-B93A-736E2D7525BF}" type="presParOf" srcId="{D2198B89-BB44-47A3-B956-9323C159227C}" destId="{9978BC0B-CD0B-4D27-89B8-B64FA491E5AB}" srcOrd="1" destOrd="0" presId="urn:microsoft.com/office/officeart/2018/2/layout/IconLabelList"/>
    <dgm:cxn modelId="{52ACF317-1902-C845-BD22-457477C4BD99}" type="presParOf" srcId="{D2198B89-BB44-47A3-B956-9323C159227C}" destId="{12CEB22A-66CB-49D2-A47F-FC5446974D5A}" srcOrd="2" destOrd="0" presId="urn:microsoft.com/office/officeart/2018/2/layout/IconLabelList"/>
    <dgm:cxn modelId="{81AC0454-6267-0646-9EE6-735B40442EF2}" type="presParOf" srcId="{5B78ED46-C64A-4661-A098-CEC4D5880735}" destId="{7A6BAEC2-34A7-4B91-9BE9-DFE8BF86072E}" srcOrd="1" destOrd="0" presId="urn:microsoft.com/office/officeart/2018/2/layout/IconLabelList"/>
    <dgm:cxn modelId="{71B05FF8-43EB-DC44-915B-736C048FA15B}" type="presParOf" srcId="{5B78ED46-C64A-4661-A098-CEC4D5880735}" destId="{114B8876-18B0-46DA-B605-7889F5B75B95}" srcOrd="2" destOrd="0" presId="urn:microsoft.com/office/officeart/2018/2/layout/IconLabelList"/>
    <dgm:cxn modelId="{105B514B-59C9-9949-8CBF-D01BD021196C}" type="presParOf" srcId="{114B8876-18B0-46DA-B605-7889F5B75B95}" destId="{B87CA519-F5D2-4E16-956B-08350FD8F8DD}" srcOrd="0" destOrd="0" presId="urn:microsoft.com/office/officeart/2018/2/layout/IconLabelList"/>
    <dgm:cxn modelId="{48C16835-D849-A245-B195-19050280193A}" type="presParOf" srcId="{114B8876-18B0-46DA-B605-7889F5B75B95}" destId="{6778252D-9654-4BC7-B837-56711D68E7AE}" srcOrd="1" destOrd="0" presId="urn:microsoft.com/office/officeart/2018/2/layout/IconLabelList"/>
    <dgm:cxn modelId="{D77A1F5C-6F9B-3545-ADB7-9155C54FBD72}" type="presParOf" srcId="{114B8876-18B0-46DA-B605-7889F5B75B95}" destId="{D06E81DA-72CC-446A-9141-0EC66A0CFB0A}" srcOrd="2" destOrd="0" presId="urn:microsoft.com/office/officeart/2018/2/layout/IconLabelList"/>
    <dgm:cxn modelId="{C2252C9C-412C-9843-BF83-D471F76B8FF2}" type="presParOf" srcId="{5B78ED46-C64A-4661-A098-CEC4D5880735}" destId="{6A4ABFFE-83F1-460B-9F0F-CC081249D547}" srcOrd="3" destOrd="0" presId="urn:microsoft.com/office/officeart/2018/2/layout/IconLabelList"/>
    <dgm:cxn modelId="{7CD89D80-2E1D-7747-ADE9-57DE818F437F}" type="presParOf" srcId="{5B78ED46-C64A-4661-A098-CEC4D5880735}" destId="{8D1D726D-ADD7-435D-AED5-93D3E6865E41}" srcOrd="4" destOrd="0" presId="urn:microsoft.com/office/officeart/2018/2/layout/IconLabelList"/>
    <dgm:cxn modelId="{C5AB39ED-B562-F14A-BB50-42836860E57A}" type="presParOf" srcId="{8D1D726D-ADD7-435D-AED5-93D3E6865E41}" destId="{F9BC2C75-A5D4-467F-8062-079E1B754749}" srcOrd="0" destOrd="0" presId="urn:microsoft.com/office/officeart/2018/2/layout/IconLabelList"/>
    <dgm:cxn modelId="{137B1FE8-64B0-E041-937E-4866CD862701}" type="presParOf" srcId="{8D1D726D-ADD7-435D-AED5-93D3E6865E41}" destId="{C287C0B0-39D3-449F-A435-EAA5B2A19566}" srcOrd="1" destOrd="0" presId="urn:microsoft.com/office/officeart/2018/2/layout/IconLabelList"/>
    <dgm:cxn modelId="{A7BF9BD8-0E07-8247-9005-41E3502FB6D3}" type="presParOf" srcId="{8D1D726D-ADD7-435D-AED5-93D3E6865E41}" destId="{9885A515-3BA2-4D8E-A47F-21197CE166FF}" srcOrd="2" destOrd="0" presId="urn:microsoft.com/office/officeart/2018/2/layout/IconLabelList"/>
    <dgm:cxn modelId="{2A7D0E10-681C-2F4F-920B-1A7E8D5C7235}" type="presParOf" srcId="{5B78ED46-C64A-4661-A098-CEC4D5880735}" destId="{D0CFB378-F27E-473C-951B-E781882E5C6D}" srcOrd="5" destOrd="0" presId="urn:microsoft.com/office/officeart/2018/2/layout/IconLabelList"/>
    <dgm:cxn modelId="{C09643B7-9016-E34E-8374-926A988F7DCE}" type="presParOf" srcId="{5B78ED46-C64A-4661-A098-CEC4D5880735}" destId="{4E2EAF41-65F4-402B-A313-C50AABE5A5AF}" srcOrd="6" destOrd="0" presId="urn:microsoft.com/office/officeart/2018/2/layout/IconLabelList"/>
    <dgm:cxn modelId="{E4A8370F-2BEB-7847-8B41-F20AFC3C7D96}" type="presParOf" srcId="{4E2EAF41-65F4-402B-A313-C50AABE5A5AF}" destId="{0A3E0B4D-567B-483E-9E50-26AF9817D8DD}" srcOrd="0" destOrd="0" presId="urn:microsoft.com/office/officeart/2018/2/layout/IconLabelList"/>
    <dgm:cxn modelId="{FF3352EC-761F-AB43-9965-56DD3BC4B6DF}" type="presParOf" srcId="{4E2EAF41-65F4-402B-A313-C50AABE5A5AF}" destId="{E4CD72A8-0B98-4FB3-BBF9-5555B430A9AB}" srcOrd="1" destOrd="0" presId="urn:microsoft.com/office/officeart/2018/2/layout/IconLabelList"/>
    <dgm:cxn modelId="{DF4FF705-767B-3A4F-BF9C-432D11ECEF7B}" type="presParOf" srcId="{4E2EAF41-65F4-402B-A313-C50AABE5A5AF}" destId="{075F9188-CA37-4DAD-B414-97C69443577F}" srcOrd="2" destOrd="0" presId="urn:microsoft.com/office/officeart/2018/2/layout/IconLabelList"/>
    <dgm:cxn modelId="{AD5ACBBF-C5A6-8444-B4FA-855504ABCFFB}" type="presParOf" srcId="{5B78ED46-C64A-4661-A098-CEC4D5880735}" destId="{562B10D2-B245-4423-BDF3-C588866F9878}" srcOrd="7" destOrd="0" presId="urn:microsoft.com/office/officeart/2018/2/layout/IconLabelList"/>
    <dgm:cxn modelId="{2230948D-AFE9-7E46-9907-9B78B158160C}" type="presParOf" srcId="{5B78ED46-C64A-4661-A098-CEC4D5880735}" destId="{54D37698-20F1-4591-A6D5-B3B1B3DFC78E}" srcOrd="8" destOrd="0" presId="urn:microsoft.com/office/officeart/2018/2/layout/IconLabelList"/>
    <dgm:cxn modelId="{9F3B47EA-25F7-C445-B952-06D050D2865E}" type="presParOf" srcId="{54D37698-20F1-4591-A6D5-B3B1B3DFC78E}" destId="{BADB4B24-1172-4B4B-8CF6-2569F1F533F8}" srcOrd="0" destOrd="0" presId="urn:microsoft.com/office/officeart/2018/2/layout/IconLabelList"/>
    <dgm:cxn modelId="{3C0CB708-051A-1C46-AFB7-E4CC254D633B}" type="presParOf" srcId="{54D37698-20F1-4591-A6D5-B3B1B3DFC78E}" destId="{741E1C94-522F-46F7-A519-257698203713}" srcOrd="1" destOrd="0" presId="urn:microsoft.com/office/officeart/2018/2/layout/IconLabelList"/>
    <dgm:cxn modelId="{B5E50680-E9FE-5E48-AAB6-8B3BB50BE6A2}" type="presParOf" srcId="{54D37698-20F1-4591-A6D5-B3B1B3DFC78E}" destId="{3250B828-AC50-409E-9790-AEC721734C7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DAADFE-2411-4B6A-A111-774624968D2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1781D6-D9BD-4644-825B-1F4B4A1047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 err="1"/>
            <a:t>i</a:t>
          </a:r>
          <a:r>
            <a:rPr lang="en-US" sz="1800" b="1" dirty="0"/>
            <a:t> - n… ,</a:t>
          </a:r>
          <a:r>
            <a:rPr lang="en-US" sz="1800" b="1" dirty="0" err="1"/>
            <a:t>i</a:t>
          </a:r>
          <a:r>
            <a:rPr lang="en-US" sz="1800" b="1" dirty="0"/>
            <a:t> - 3 ,</a:t>
          </a:r>
          <a:r>
            <a:rPr lang="en-US" sz="1800" b="1" dirty="0" err="1"/>
            <a:t>i</a:t>
          </a:r>
          <a:r>
            <a:rPr lang="en-US" sz="1800" b="1" dirty="0"/>
            <a:t> - 2 ,</a:t>
          </a:r>
          <a:r>
            <a:rPr lang="en-US" sz="1800" b="1" dirty="0" err="1"/>
            <a:t>i</a:t>
          </a:r>
          <a:r>
            <a:rPr lang="en-US" sz="1800" b="1" dirty="0"/>
            <a:t> - 1 —--&gt; </a:t>
          </a:r>
          <a:r>
            <a:rPr lang="en-US" sz="1800" b="1" dirty="0" err="1"/>
            <a:t>i</a:t>
          </a:r>
          <a:r>
            <a:rPr lang="en-US" sz="1800" b="1" dirty="0"/>
            <a:t> —--&gt; </a:t>
          </a:r>
          <a:r>
            <a:rPr lang="en-US" sz="1800" b="1" dirty="0" err="1"/>
            <a:t>i</a:t>
          </a:r>
          <a:r>
            <a:rPr lang="en-US" sz="1800" b="1" dirty="0"/>
            <a:t> + 1</a:t>
          </a:r>
          <a:endParaRPr lang="en-US" sz="1800" dirty="0"/>
        </a:p>
      </dgm:t>
    </dgm:pt>
    <dgm:pt modelId="{C3CFD88A-2BEA-4564-BC85-FB83237FA0A4}" type="parTrans" cxnId="{A10AB0F3-4C3E-4862-A45A-9B1438CE52BD}">
      <dgm:prSet/>
      <dgm:spPr/>
      <dgm:t>
        <a:bodyPr/>
        <a:lstStyle/>
        <a:p>
          <a:endParaRPr lang="en-US"/>
        </a:p>
      </dgm:t>
    </dgm:pt>
    <dgm:pt modelId="{C0CA3C53-9C2A-48D2-BF69-791C8D39F1EB}" type="sibTrans" cxnId="{A10AB0F3-4C3E-4862-A45A-9B1438CE52B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3A60E1C-74E8-4854-9C3A-E8067F9D31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EDUs (elementary discourse units) are any meaningful part of an utterance or statement. Discourse relations will be incoming meaning based on previous EDUs (i-1). Relations do not have to be adjacent and can be linked to any previous EDU.  </a:t>
          </a:r>
          <a:br>
            <a:rPr lang="en-US" dirty="0"/>
          </a:br>
          <a:br>
            <a:rPr lang="en-US" dirty="0"/>
          </a:br>
          <a:endParaRPr lang="en-US" dirty="0"/>
        </a:p>
      </dgm:t>
    </dgm:pt>
    <dgm:pt modelId="{BBE32679-5B1B-4462-9286-FA8276852F6F}" type="parTrans" cxnId="{AF455B13-CF25-4BAE-BA75-F3AACD566697}">
      <dgm:prSet/>
      <dgm:spPr/>
      <dgm:t>
        <a:bodyPr/>
        <a:lstStyle/>
        <a:p>
          <a:endParaRPr lang="en-US"/>
        </a:p>
      </dgm:t>
    </dgm:pt>
    <dgm:pt modelId="{678CE9BD-044C-4B9A-AEC0-D4A817DCEC97}" type="sibTrans" cxnId="{AF455B13-CF25-4BAE-BA75-F3AACD566697}">
      <dgm:prSet/>
      <dgm:spPr/>
      <dgm:t>
        <a:bodyPr/>
        <a:lstStyle/>
        <a:p>
          <a:endParaRPr lang="en-US"/>
        </a:p>
      </dgm:t>
    </dgm:pt>
    <dgm:pt modelId="{475B5B92-A65B-2142-90FF-DD965B9572CD}" type="pres">
      <dgm:prSet presAssocID="{ADDAADFE-2411-4B6A-A111-774624968D25}" presName="Name0" presStyleCnt="0">
        <dgm:presLayoutVars>
          <dgm:dir/>
          <dgm:animLvl val="lvl"/>
          <dgm:resizeHandles val="exact"/>
        </dgm:presLayoutVars>
      </dgm:prSet>
      <dgm:spPr/>
    </dgm:pt>
    <dgm:pt modelId="{CA24AFAB-E983-9B47-A239-68955CB66068}" type="pres">
      <dgm:prSet presAssocID="{BA1781D6-D9BD-4644-825B-1F4B4A104751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F1244E01-4551-124B-857C-CFBDFEA7EBB7}" type="pres">
      <dgm:prSet presAssocID="{C0CA3C53-9C2A-48D2-BF69-791C8D39F1EB}" presName="parTxOnlySpace" presStyleCnt="0"/>
      <dgm:spPr/>
    </dgm:pt>
    <dgm:pt modelId="{0D2B7411-F42F-6B4D-92C5-1772D97F305F}" type="pres">
      <dgm:prSet presAssocID="{63A60E1C-74E8-4854-9C3A-E8067F9D315C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F455B13-CF25-4BAE-BA75-F3AACD566697}" srcId="{ADDAADFE-2411-4B6A-A111-774624968D25}" destId="{63A60E1C-74E8-4854-9C3A-E8067F9D315C}" srcOrd="1" destOrd="0" parTransId="{BBE32679-5B1B-4462-9286-FA8276852F6F}" sibTransId="{678CE9BD-044C-4B9A-AEC0-D4A817DCEC97}"/>
    <dgm:cxn modelId="{F0E1F490-5A44-9C4A-A663-A3513FBBF47F}" type="presOf" srcId="{63A60E1C-74E8-4854-9C3A-E8067F9D315C}" destId="{0D2B7411-F42F-6B4D-92C5-1772D97F305F}" srcOrd="0" destOrd="0" presId="urn:microsoft.com/office/officeart/2005/8/layout/chevron1"/>
    <dgm:cxn modelId="{27CD5F93-26F7-F641-B827-C0290F019553}" type="presOf" srcId="{BA1781D6-D9BD-4644-825B-1F4B4A104751}" destId="{CA24AFAB-E983-9B47-A239-68955CB66068}" srcOrd="0" destOrd="0" presId="urn:microsoft.com/office/officeart/2005/8/layout/chevron1"/>
    <dgm:cxn modelId="{181956E5-7B65-A54A-81F7-87935221B2B0}" type="presOf" srcId="{ADDAADFE-2411-4B6A-A111-774624968D25}" destId="{475B5B92-A65B-2142-90FF-DD965B9572CD}" srcOrd="0" destOrd="0" presId="urn:microsoft.com/office/officeart/2005/8/layout/chevron1"/>
    <dgm:cxn modelId="{A10AB0F3-4C3E-4862-A45A-9B1438CE52BD}" srcId="{ADDAADFE-2411-4B6A-A111-774624968D25}" destId="{BA1781D6-D9BD-4644-825B-1F4B4A104751}" srcOrd="0" destOrd="0" parTransId="{C3CFD88A-2BEA-4564-BC85-FB83237FA0A4}" sibTransId="{C0CA3C53-9C2A-48D2-BF69-791C8D39F1EB}"/>
    <dgm:cxn modelId="{83EDF524-FF2B-8E4A-B54E-9518DBFB53E2}" type="presParOf" srcId="{475B5B92-A65B-2142-90FF-DD965B9572CD}" destId="{CA24AFAB-E983-9B47-A239-68955CB66068}" srcOrd="0" destOrd="0" presId="urn:microsoft.com/office/officeart/2005/8/layout/chevron1"/>
    <dgm:cxn modelId="{C3B822F9-9AA1-B449-9B86-966064327296}" type="presParOf" srcId="{475B5B92-A65B-2142-90FF-DD965B9572CD}" destId="{F1244E01-4551-124B-857C-CFBDFEA7EBB7}" srcOrd="1" destOrd="0" presId="urn:microsoft.com/office/officeart/2005/8/layout/chevron1"/>
    <dgm:cxn modelId="{45774BED-84C3-CC43-ACF7-36B8943E754F}" type="presParOf" srcId="{475B5B92-A65B-2142-90FF-DD965B9572CD}" destId="{0D2B7411-F42F-6B4D-92C5-1772D97F305F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09B720-E7BA-46E1-A105-74F0558437CE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6F7115-57DB-466F-9851-180563FC4A8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Observations:</a:t>
          </a:r>
          <a:endParaRPr lang="en-US"/>
        </a:p>
      </dgm:t>
    </dgm:pt>
    <dgm:pt modelId="{A1DE3B2C-D5C4-420E-8CB3-05ECE8154F4B}" type="parTrans" cxnId="{C5E83F99-8C21-4CDF-A626-F3CD5C8BE9DE}">
      <dgm:prSet/>
      <dgm:spPr/>
      <dgm:t>
        <a:bodyPr/>
        <a:lstStyle/>
        <a:p>
          <a:endParaRPr lang="en-US"/>
        </a:p>
      </dgm:t>
    </dgm:pt>
    <dgm:pt modelId="{020E0937-4B27-4F17-935A-0F202F2AB801}" type="sibTrans" cxnId="{C5E83F99-8C21-4CDF-A626-F3CD5C8BE9DE}">
      <dgm:prSet/>
      <dgm:spPr/>
      <dgm:t>
        <a:bodyPr/>
        <a:lstStyle/>
        <a:p>
          <a:endParaRPr lang="en-US"/>
        </a:p>
      </dgm:t>
    </dgm:pt>
    <dgm:pt modelId="{BCCF0B47-F25A-43B6-8320-831ED94B78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 long dialogues, ”comment” , “continuation” and “acknowledgement” are the most frequent relations due to consistent conversation between characters.</a:t>
          </a:r>
        </a:p>
      </dgm:t>
    </dgm:pt>
    <dgm:pt modelId="{7D32E28E-5F40-4766-B2B4-3E5A923A21A7}" type="parTrans" cxnId="{DFB4617E-E4A4-479D-88E4-57D20D63D523}">
      <dgm:prSet/>
      <dgm:spPr/>
      <dgm:t>
        <a:bodyPr/>
        <a:lstStyle/>
        <a:p>
          <a:endParaRPr lang="en-US"/>
        </a:p>
      </dgm:t>
    </dgm:pt>
    <dgm:pt modelId="{0B87AF0C-88D4-45B2-B7EE-BB7EEEDBF24D}" type="sibTrans" cxnId="{DFB4617E-E4A4-479D-88E4-57D20D63D523}">
      <dgm:prSet/>
      <dgm:spPr/>
      <dgm:t>
        <a:bodyPr/>
        <a:lstStyle/>
        <a:p>
          <a:endParaRPr lang="en-US"/>
        </a:p>
      </dgm:t>
    </dgm:pt>
    <dgm:pt modelId="{63ACE3A6-7155-409E-B206-27DC551EE1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“correction” and “interruption” are rare occurrences in the example episode, likely due to chance.</a:t>
          </a:r>
        </a:p>
      </dgm:t>
    </dgm:pt>
    <dgm:pt modelId="{FB68DC04-046E-4424-A469-75C6F3CCAD94}" type="parTrans" cxnId="{561461C0-BDD8-4AE3-9C17-CE5CC93ED6DC}">
      <dgm:prSet/>
      <dgm:spPr/>
      <dgm:t>
        <a:bodyPr/>
        <a:lstStyle/>
        <a:p>
          <a:endParaRPr lang="en-US"/>
        </a:p>
      </dgm:t>
    </dgm:pt>
    <dgm:pt modelId="{F7B40D16-2F3E-4562-A8EA-F04572BD547E}" type="sibTrans" cxnId="{561461C0-BDD8-4AE3-9C17-CE5CC93ED6DC}">
      <dgm:prSet/>
      <dgm:spPr/>
      <dgm:t>
        <a:bodyPr/>
        <a:lstStyle/>
        <a:p>
          <a:endParaRPr lang="en-US"/>
        </a:p>
      </dgm:t>
    </dgm:pt>
    <dgm:pt modelId="{E48013ED-E34A-4906-87C2-A47F8E7A25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Each scene begins with “comment” since they are usually unrelated to previous EDUs. </a:t>
          </a:r>
        </a:p>
      </dgm:t>
    </dgm:pt>
    <dgm:pt modelId="{A3AE5B3E-FF59-449F-996D-0DEDCCD7BF44}" type="parTrans" cxnId="{1F2685CD-6A9D-4AAD-9698-56C6A6602B2B}">
      <dgm:prSet/>
      <dgm:spPr/>
      <dgm:t>
        <a:bodyPr/>
        <a:lstStyle/>
        <a:p>
          <a:endParaRPr lang="en-US"/>
        </a:p>
      </dgm:t>
    </dgm:pt>
    <dgm:pt modelId="{5A24293C-C0BB-45D5-B417-843F9E43C415}" type="sibTrans" cxnId="{1F2685CD-6A9D-4AAD-9698-56C6A6602B2B}">
      <dgm:prSet/>
      <dgm:spPr/>
      <dgm:t>
        <a:bodyPr/>
        <a:lstStyle/>
        <a:p>
          <a:endParaRPr lang="en-US"/>
        </a:p>
      </dgm:t>
    </dgm:pt>
    <dgm:pt modelId="{86CC926B-71B2-43BB-BB88-196E01987C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“repetition” and “rhetorical question” are new relations due to the added use of rhetoric in TV episodes (entertainment). </a:t>
          </a:r>
        </a:p>
      </dgm:t>
    </dgm:pt>
    <dgm:pt modelId="{7D47170F-7CCE-4620-8FBA-CAC6FDC433EB}" type="parTrans" cxnId="{F344A92E-94E8-4F57-BDE3-E15192821DE2}">
      <dgm:prSet/>
      <dgm:spPr/>
      <dgm:t>
        <a:bodyPr/>
        <a:lstStyle/>
        <a:p>
          <a:endParaRPr lang="en-US"/>
        </a:p>
      </dgm:t>
    </dgm:pt>
    <dgm:pt modelId="{4211AAB1-591E-4D7A-90B9-B54F1DD84283}" type="sibTrans" cxnId="{F344A92E-94E8-4F57-BDE3-E15192821DE2}">
      <dgm:prSet/>
      <dgm:spPr/>
      <dgm:t>
        <a:bodyPr/>
        <a:lstStyle/>
        <a:p>
          <a:endParaRPr lang="en-US"/>
        </a:p>
      </dgm:t>
    </dgm:pt>
    <dgm:pt modelId="{6658D5B7-3D73-4C83-9DCA-2ABCC313D1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“repetition” and “acknowledgement” were picked up by Inception and became predictable.  </a:t>
          </a:r>
        </a:p>
      </dgm:t>
    </dgm:pt>
    <dgm:pt modelId="{8BD85D40-AD84-4427-8598-54BCCDFB85E8}" type="parTrans" cxnId="{C6844A74-E314-4896-8DCC-E9CE67B2EEFC}">
      <dgm:prSet/>
      <dgm:spPr/>
      <dgm:t>
        <a:bodyPr/>
        <a:lstStyle/>
        <a:p>
          <a:endParaRPr lang="en-US"/>
        </a:p>
      </dgm:t>
    </dgm:pt>
    <dgm:pt modelId="{2ED61F56-82DF-49EE-8E5F-2D4E9B0D4D24}" type="sibTrans" cxnId="{C6844A74-E314-4896-8DCC-E9CE67B2EEFC}">
      <dgm:prSet/>
      <dgm:spPr/>
      <dgm:t>
        <a:bodyPr/>
        <a:lstStyle/>
        <a:p>
          <a:endParaRPr lang="en-US"/>
        </a:p>
      </dgm:t>
    </dgm:pt>
    <dgm:pt modelId="{B8C8EF16-2D10-4FCF-8D6E-1490628B316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Challenges:</a:t>
          </a:r>
          <a:endParaRPr lang="en-US"/>
        </a:p>
      </dgm:t>
    </dgm:pt>
    <dgm:pt modelId="{B13767EF-7892-48B3-93CB-D6ED9F7E73DB}" type="parTrans" cxnId="{F7F07937-4CC9-48AA-B719-1C11AC1D0DAE}">
      <dgm:prSet/>
      <dgm:spPr/>
      <dgm:t>
        <a:bodyPr/>
        <a:lstStyle/>
        <a:p>
          <a:endParaRPr lang="en-US"/>
        </a:p>
      </dgm:t>
    </dgm:pt>
    <dgm:pt modelId="{ED6DC683-6E39-41BE-BD8C-8DAA2BFE5E7C}" type="sibTrans" cxnId="{F7F07937-4CC9-48AA-B719-1C11AC1D0DAE}">
      <dgm:prSet/>
      <dgm:spPr/>
      <dgm:t>
        <a:bodyPr/>
        <a:lstStyle/>
        <a:p>
          <a:endParaRPr lang="en-US"/>
        </a:p>
      </dgm:t>
    </dgm:pt>
    <dgm:pt modelId="{A462B727-DEFF-4FB2-A867-FFFAF69B03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STAC has players focused on one objective, which was the game.  TV episodes consists of a variety of scenarios.</a:t>
          </a:r>
        </a:p>
      </dgm:t>
    </dgm:pt>
    <dgm:pt modelId="{5F63AE6C-BD04-49BD-A0E3-990048C74925}" type="parTrans" cxnId="{AFFB8C39-B507-445F-A782-BF3CA0C3503A}">
      <dgm:prSet/>
      <dgm:spPr/>
      <dgm:t>
        <a:bodyPr/>
        <a:lstStyle/>
        <a:p>
          <a:endParaRPr lang="en-US"/>
        </a:p>
      </dgm:t>
    </dgm:pt>
    <dgm:pt modelId="{378527D3-A967-406F-B637-62B5983E539D}" type="sibTrans" cxnId="{AFFB8C39-B507-445F-A782-BF3CA0C3503A}">
      <dgm:prSet/>
      <dgm:spPr/>
      <dgm:t>
        <a:bodyPr/>
        <a:lstStyle/>
        <a:p>
          <a:endParaRPr lang="en-US"/>
        </a:p>
      </dgm:t>
    </dgm:pt>
    <dgm:pt modelId="{129F192D-EF5A-4FFC-AE70-4B9CA09A11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TV shows are multi-modal, so it is more difficult to detect sarcasm (or tone of the speaker) from just the written text</a:t>
          </a:r>
        </a:p>
      </dgm:t>
    </dgm:pt>
    <dgm:pt modelId="{BDE2EBFA-5C76-43B9-B192-0915C6274425}" type="parTrans" cxnId="{B94C7741-B4A1-42FC-840B-1CBE63789301}">
      <dgm:prSet/>
      <dgm:spPr/>
      <dgm:t>
        <a:bodyPr/>
        <a:lstStyle/>
        <a:p>
          <a:endParaRPr lang="en-US"/>
        </a:p>
      </dgm:t>
    </dgm:pt>
    <dgm:pt modelId="{ECE6D391-BCC0-4559-A567-90ADC4F4BE7E}" type="sibTrans" cxnId="{B94C7741-B4A1-42FC-840B-1CBE63789301}">
      <dgm:prSet/>
      <dgm:spPr/>
      <dgm:t>
        <a:bodyPr/>
        <a:lstStyle/>
        <a:p>
          <a:endParaRPr lang="en-US"/>
        </a:p>
      </dgm:t>
    </dgm:pt>
    <dgm:pt modelId="{8C4D2AC9-6244-46B3-8CA8-5B9006746F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STAC corpus consisted of chat only, whereas there is a lot more action and spontaneity (resulting in interruption, etc.) on TV shows. </a:t>
          </a:r>
        </a:p>
      </dgm:t>
    </dgm:pt>
    <dgm:pt modelId="{90AA3B41-A5A2-43D5-A9A6-8E118531624F}" type="parTrans" cxnId="{A940BEE7-0753-44E4-A44C-2F6A03F85081}">
      <dgm:prSet/>
      <dgm:spPr/>
      <dgm:t>
        <a:bodyPr/>
        <a:lstStyle/>
        <a:p>
          <a:endParaRPr lang="en-US"/>
        </a:p>
      </dgm:t>
    </dgm:pt>
    <dgm:pt modelId="{A4D89087-0091-437E-9085-FF3E515BA859}" type="sibTrans" cxnId="{A940BEE7-0753-44E4-A44C-2F6A03F85081}">
      <dgm:prSet/>
      <dgm:spPr/>
      <dgm:t>
        <a:bodyPr/>
        <a:lstStyle/>
        <a:p>
          <a:endParaRPr lang="en-US"/>
        </a:p>
      </dgm:t>
    </dgm:pt>
    <dgm:pt modelId="{96804A7A-74EB-4194-85D8-A90F1495C7E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Instances where characters speak on the phone, and you can only assume what the other person is saying.  One-sided utterances are still a part of the dialogue. </a:t>
          </a:r>
          <a:br>
            <a:rPr lang="en-US"/>
          </a:br>
          <a:br>
            <a:rPr lang="en-US"/>
          </a:br>
          <a:br>
            <a:rPr lang="en-US"/>
          </a:br>
          <a:br>
            <a:rPr lang="en-US"/>
          </a:br>
          <a:br>
            <a:rPr lang="en-US"/>
          </a:br>
          <a:endParaRPr lang="en-US"/>
        </a:p>
      </dgm:t>
    </dgm:pt>
    <dgm:pt modelId="{6A898A67-51AB-46C0-A6ED-468BD0BBB4CD}" type="parTrans" cxnId="{5C5BA9C2-B575-47F4-AE3A-DECB9E3F8663}">
      <dgm:prSet/>
      <dgm:spPr/>
      <dgm:t>
        <a:bodyPr/>
        <a:lstStyle/>
        <a:p>
          <a:endParaRPr lang="en-US"/>
        </a:p>
      </dgm:t>
    </dgm:pt>
    <dgm:pt modelId="{B76465AF-732D-4BFA-97AF-0B49C153857C}" type="sibTrans" cxnId="{5C5BA9C2-B575-47F4-AE3A-DECB9E3F8663}">
      <dgm:prSet/>
      <dgm:spPr/>
      <dgm:t>
        <a:bodyPr/>
        <a:lstStyle/>
        <a:p>
          <a:endParaRPr lang="en-US"/>
        </a:p>
      </dgm:t>
    </dgm:pt>
    <dgm:pt modelId="{2264DD09-EE35-5F49-A970-1DBC73652F8B}" type="pres">
      <dgm:prSet presAssocID="{A809B720-E7BA-46E1-A105-74F0558437CE}" presName="linear" presStyleCnt="0">
        <dgm:presLayoutVars>
          <dgm:dir/>
          <dgm:animLvl val="lvl"/>
          <dgm:resizeHandles val="exact"/>
        </dgm:presLayoutVars>
      </dgm:prSet>
      <dgm:spPr/>
    </dgm:pt>
    <dgm:pt modelId="{A29198BD-3028-FF4C-9C32-CB9B43309B66}" type="pres">
      <dgm:prSet presAssocID="{146F7115-57DB-466F-9851-180563FC4A87}" presName="parentLin" presStyleCnt="0"/>
      <dgm:spPr/>
    </dgm:pt>
    <dgm:pt modelId="{1A3A4243-C002-3448-BADD-E31EA83F0219}" type="pres">
      <dgm:prSet presAssocID="{146F7115-57DB-466F-9851-180563FC4A87}" presName="parentLeftMargin" presStyleLbl="node1" presStyleIdx="0" presStyleCnt="2"/>
      <dgm:spPr/>
    </dgm:pt>
    <dgm:pt modelId="{4DDD34C4-2FC2-B649-B149-8B49A40F79F8}" type="pres">
      <dgm:prSet presAssocID="{146F7115-57DB-466F-9851-180563FC4A8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35D1DF-B1B3-BF41-B592-281EB6F9EECE}" type="pres">
      <dgm:prSet presAssocID="{146F7115-57DB-466F-9851-180563FC4A87}" presName="negativeSpace" presStyleCnt="0"/>
      <dgm:spPr/>
    </dgm:pt>
    <dgm:pt modelId="{D2F09F26-DFC5-234E-A89A-FD3E74EA2B66}" type="pres">
      <dgm:prSet presAssocID="{146F7115-57DB-466F-9851-180563FC4A87}" presName="childText" presStyleLbl="conFgAcc1" presStyleIdx="0" presStyleCnt="2">
        <dgm:presLayoutVars>
          <dgm:bulletEnabled val="1"/>
        </dgm:presLayoutVars>
      </dgm:prSet>
      <dgm:spPr/>
    </dgm:pt>
    <dgm:pt modelId="{2A1C3DF5-BB3C-D640-972E-C10ABEA254E5}" type="pres">
      <dgm:prSet presAssocID="{020E0937-4B27-4F17-935A-0F202F2AB801}" presName="spaceBetweenRectangles" presStyleCnt="0"/>
      <dgm:spPr/>
    </dgm:pt>
    <dgm:pt modelId="{049A590B-DD08-4D41-865F-A91BBD02578C}" type="pres">
      <dgm:prSet presAssocID="{B8C8EF16-2D10-4FCF-8D6E-1490628B316F}" presName="parentLin" presStyleCnt="0"/>
      <dgm:spPr/>
    </dgm:pt>
    <dgm:pt modelId="{B7BB0261-0194-994B-BBD1-1611A9CE2779}" type="pres">
      <dgm:prSet presAssocID="{B8C8EF16-2D10-4FCF-8D6E-1490628B316F}" presName="parentLeftMargin" presStyleLbl="node1" presStyleIdx="0" presStyleCnt="2"/>
      <dgm:spPr/>
    </dgm:pt>
    <dgm:pt modelId="{BA5594D9-1076-4141-A1A3-87CDD02EBAB3}" type="pres">
      <dgm:prSet presAssocID="{B8C8EF16-2D10-4FCF-8D6E-1490628B316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659D555-3FBE-6044-BCD9-0A4DBE2539F5}" type="pres">
      <dgm:prSet presAssocID="{B8C8EF16-2D10-4FCF-8D6E-1490628B316F}" presName="negativeSpace" presStyleCnt="0"/>
      <dgm:spPr/>
    </dgm:pt>
    <dgm:pt modelId="{366DE2ED-5A86-E048-98C7-54A84FFD3244}" type="pres">
      <dgm:prSet presAssocID="{B8C8EF16-2D10-4FCF-8D6E-1490628B316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2BAB402-CF74-CF4B-9600-3CEA8B3EDA57}" type="presOf" srcId="{6658D5B7-3D73-4C83-9DCA-2ABCC313D17F}" destId="{D2F09F26-DFC5-234E-A89A-FD3E74EA2B66}" srcOrd="0" destOrd="4" presId="urn:microsoft.com/office/officeart/2005/8/layout/list1"/>
    <dgm:cxn modelId="{F344A92E-94E8-4F57-BDE3-E15192821DE2}" srcId="{146F7115-57DB-466F-9851-180563FC4A87}" destId="{86CC926B-71B2-43BB-BB88-196E01987CFD}" srcOrd="3" destOrd="0" parTransId="{7D47170F-7CCE-4620-8FBA-CAC6FDC433EB}" sibTransId="{4211AAB1-591E-4D7A-90B9-B54F1DD84283}"/>
    <dgm:cxn modelId="{F7F07937-4CC9-48AA-B719-1C11AC1D0DAE}" srcId="{A809B720-E7BA-46E1-A105-74F0558437CE}" destId="{B8C8EF16-2D10-4FCF-8D6E-1490628B316F}" srcOrd="1" destOrd="0" parTransId="{B13767EF-7892-48B3-93CB-D6ED9F7E73DB}" sibTransId="{ED6DC683-6E39-41BE-BD8C-8DAA2BFE5E7C}"/>
    <dgm:cxn modelId="{AFFB8C39-B507-445F-A782-BF3CA0C3503A}" srcId="{B8C8EF16-2D10-4FCF-8D6E-1490628B316F}" destId="{A462B727-DEFF-4FB2-A867-FFFAF69B0315}" srcOrd="0" destOrd="0" parTransId="{5F63AE6C-BD04-49BD-A0E3-990048C74925}" sibTransId="{378527D3-A967-406F-B637-62B5983E539D}"/>
    <dgm:cxn modelId="{B94C7741-B4A1-42FC-840B-1CBE63789301}" srcId="{B8C8EF16-2D10-4FCF-8D6E-1490628B316F}" destId="{129F192D-EF5A-4FFC-AE70-4B9CA09A1183}" srcOrd="1" destOrd="0" parTransId="{BDE2EBFA-5C76-43B9-B192-0915C6274425}" sibTransId="{ECE6D391-BCC0-4559-A567-90ADC4F4BE7E}"/>
    <dgm:cxn modelId="{34936F43-D24E-674F-A7ED-CE4F40E25E6A}" type="presOf" srcId="{129F192D-EF5A-4FFC-AE70-4B9CA09A1183}" destId="{366DE2ED-5A86-E048-98C7-54A84FFD3244}" srcOrd="0" destOrd="1" presId="urn:microsoft.com/office/officeart/2005/8/layout/list1"/>
    <dgm:cxn modelId="{6CAB4D58-04E9-9F4B-A7E0-D9464AE41EF9}" type="presOf" srcId="{96804A7A-74EB-4194-85D8-A90F1495C7E7}" destId="{366DE2ED-5A86-E048-98C7-54A84FFD3244}" srcOrd="0" destOrd="3" presId="urn:microsoft.com/office/officeart/2005/8/layout/list1"/>
    <dgm:cxn modelId="{C6844A74-E314-4896-8DCC-E9CE67B2EEFC}" srcId="{146F7115-57DB-466F-9851-180563FC4A87}" destId="{6658D5B7-3D73-4C83-9DCA-2ABCC313D17F}" srcOrd="4" destOrd="0" parTransId="{8BD85D40-AD84-4427-8598-54BCCDFB85E8}" sibTransId="{2ED61F56-82DF-49EE-8E5F-2D4E9B0D4D24}"/>
    <dgm:cxn modelId="{F011EB7A-0966-5D4E-9DBB-145C797B4807}" type="presOf" srcId="{E48013ED-E34A-4906-87C2-A47F8E7A2578}" destId="{D2F09F26-DFC5-234E-A89A-FD3E74EA2B66}" srcOrd="0" destOrd="2" presId="urn:microsoft.com/office/officeart/2005/8/layout/list1"/>
    <dgm:cxn modelId="{DFB4617E-E4A4-479D-88E4-57D20D63D523}" srcId="{146F7115-57DB-466F-9851-180563FC4A87}" destId="{BCCF0B47-F25A-43B6-8320-831ED94B78EB}" srcOrd="0" destOrd="0" parTransId="{7D32E28E-5F40-4766-B2B4-3E5A923A21A7}" sibTransId="{0B87AF0C-88D4-45B2-B7EE-BB7EEEDBF24D}"/>
    <dgm:cxn modelId="{C5E83F99-8C21-4CDF-A626-F3CD5C8BE9DE}" srcId="{A809B720-E7BA-46E1-A105-74F0558437CE}" destId="{146F7115-57DB-466F-9851-180563FC4A87}" srcOrd="0" destOrd="0" parTransId="{A1DE3B2C-D5C4-420E-8CB3-05ECE8154F4B}" sibTransId="{020E0937-4B27-4F17-935A-0F202F2AB801}"/>
    <dgm:cxn modelId="{12C9DE9A-E3D8-AA47-8CC8-F037EA48BC5B}" type="presOf" srcId="{BCCF0B47-F25A-43B6-8320-831ED94B78EB}" destId="{D2F09F26-DFC5-234E-A89A-FD3E74EA2B66}" srcOrd="0" destOrd="0" presId="urn:microsoft.com/office/officeart/2005/8/layout/list1"/>
    <dgm:cxn modelId="{735752A5-8F23-3B49-B22E-56666D478FD9}" type="presOf" srcId="{A462B727-DEFF-4FB2-A867-FFFAF69B0315}" destId="{366DE2ED-5A86-E048-98C7-54A84FFD3244}" srcOrd="0" destOrd="0" presId="urn:microsoft.com/office/officeart/2005/8/layout/list1"/>
    <dgm:cxn modelId="{F3962FAB-0260-0845-8EFE-BAA51157269F}" type="presOf" srcId="{146F7115-57DB-466F-9851-180563FC4A87}" destId="{1A3A4243-C002-3448-BADD-E31EA83F0219}" srcOrd="0" destOrd="0" presId="urn:microsoft.com/office/officeart/2005/8/layout/list1"/>
    <dgm:cxn modelId="{EA487DB5-A256-C84B-9EEF-E918A6308779}" type="presOf" srcId="{A809B720-E7BA-46E1-A105-74F0558437CE}" destId="{2264DD09-EE35-5F49-A970-1DBC73652F8B}" srcOrd="0" destOrd="0" presId="urn:microsoft.com/office/officeart/2005/8/layout/list1"/>
    <dgm:cxn modelId="{561461C0-BDD8-4AE3-9C17-CE5CC93ED6DC}" srcId="{146F7115-57DB-466F-9851-180563FC4A87}" destId="{63ACE3A6-7155-409E-B206-27DC551EE17A}" srcOrd="1" destOrd="0" parTransId="{FB68DC04-046E-4424-A469-75C6F3CCAD94}" sibTransId="{F7B40D16-2F3E-4562-A8EA-F04572BD547E}"/>
    <dgm:cxn modelId="{5C5BA9C2-B575-47F4-AE3A-DECB9E3F8663}" srcId="{B8C8EF16-2D10-4FCF-8D6E-1490628B316F}" destId="{96804A7A-74EB-4194-85D8-A90F1495C7E7}" srcOrd="3" destOrd="0" parTransId="{6A898A67-51AB-46C0-A6ED-468BD0BBB4CD}" sibTransId="{B76465AF-732D-4BFA-97AF-0B49C153857C}"/>
    <dgm:cxn modelId="{1F2685CD-6A9D-4AAD-9698-56C6A6602B2B}" srcId="{146F7115-57DB-466F-9851-180563FC4A87}" destId="{E48013ED-E34A-4906-87C2-A47F8E7A2578}" srcOrd="2" destOrd="0" parTransId="{A3AE5B3E-FF59-449F-996D-0DEDCCD7BF44}" sibTransId="{5A24293C-C0BB-45D5-B417-843F9E43C415}"/>
    <dgm:cxn modelId="{371DB0CF-7C42-6B45-B4C9-2ACC5CA3402D}" type="presOf" srcId="{146F7115-57DB-466F-9851-180563FC4A87}" destId="{4DDD34C4-2FC2-B649-B149-8B49A40F79F8}" srcOrd="1" destOrd="0" presId="urn:microsoft.com/office/officeart/2005/8/layout/list1"/>
    <dgm:cxn modelId="{C3C8D1DD-7F72-B74D-947F-313F51441767}" type="presOf" srcId="{63ACE3A6-7155-409E-B206-27DC551EE17A}" destId="{D2F09F26-DFC5-234E-A89A-FD3E74EA2B66}" srcOrd="0" destOrd="1" presId="urn:microsoft.com/office/officeart/2005/8/layout/list1"/>
    <dgm:cxn modelId="{BE50A8E2-28A5-8E41-B383-01CFA5F7AC7B}" type="presOf" srcId="{86CC926B-71B2-43BB-BB88-196E01987CFD}" destId="{D2F09F26-DFC5-234E-A89A-FD3E74EA2B66}" srcOrd="0" destOrd="3" presId="urn:microsoft.com/office/officeart/2005/8/layout/list1"/>
    <dgm:cxn modelId="{A940BEE7-0753-44E4-A44C-2F6A03F85081}" srcId="{B8C8EF16-2D10-4FCF-8D6E-1490628B316F}" destId="{8C4D2AC9-6244-46B3-8CA8-5B9006746FDE}" srcOrd="2" destOrd="0" parTransId="{90AA3B41-A5A2-43D5-A9A6-8E118531624F}" sibTransId="{A4D89087-0091-437E-9085-FF3E515BA859}"/>
    <dgm:cxn modelId="{263BC7EA-C3CE-E74C-9555-18C5160B28C8}" type="presOf" srcId="{B8C8EF16-2D10-4FCF-8D6E-1490628B316F}" destId="{BA5594D9-1076-4141-A1A3-87CDD02EBAB3}" srcOrd="1" destOrd="0" presId="urn:microsoft.com/office/officeart/2005/8/layout/list1"/>
    <dgm:cxn modelId="{BA2E30F0-8FF9-1B4D-8DFA-37FD49BAAD6B}" type="presOf" srcId="{B8C8EF16-2D10-4FCF-8D6E-1490628B316F}" destId="{B7BB0261-0194-994B-BBD1-1611A9CE2779}" srcOrd="0" destOrd="0" presId="urn:microsoft.com/office/officeart/2005/8/layout/list1"/>
    <dgm:cxn modelId="{6451E2F7-BACD-F647-BD95-412C9752ED6A}" type="presOf" srcId="{8C4D2AC9-6244-46B3-8CA8-5B9006746FDE}" destId="{366DE2ED-5A86-E048-98C7-54A84FFD3244}" srcOrd="0" destOrd="2" presId="urn:microsoft.com/office/officeart/2005/8/layout/list1"/>
    <dgm:cxn modelId="{5A5CB978-5A3A-DF43-8151-C8F727ECD152}" type="presParOf" srcId="{2264DD09-EE35-5F49-A970-1DBC73652F8B}" destId="{A29198BD-3028-FF4C-9C32-CB9B43309B66}" srcOrd="0" destOrd="0" presId="urn:microsoft.com/office/officeart/2005/8/layout/list1"/>
    <dgm:cxn modelId="{B92170A3-B0D6-3546-BAC4-11F32CB6B960}" type="presParOf" srcId="{A29198BD-3028-FF4C-9C32-CB9B43309B66}" destId="{1A3A4243-C002-3448-BADD-E31EA83F0219}" srcOrd="0" destOrd="0" presId="urn:microsoft.com/office/officeart/2005/8/layout/list1"/>
    <dgm:cxn modelId="{BAE69380-8BD9-C34C-B6C9-C6E4ED882B37}" type="presParOf" srcId="{A29198BD-3028-FF4C-9C32-CB9B43309B66}" destId="{4DDD34C4-2FC2-B649-B149-8B49A40F79F8}" srcOrd="1" destOrd="0" presId="urn:microsoft.com/office/officeart/2005/8/layout/list1"/>
    <dgm:cxn modelId="{7EB39A42-21B6-E74E-9D29-71BEC1593951}" type="presParOf" srcId="{2264DD09-EE35-5F49-A970-1DBC73652F8B}" destId="{FD35D1DF-B1B3-BF41-B592-281EB6F9EECE}" srcOrd="1" destOrd="0" presId="urn:microsoft.com/office/officeart/2005/8/layout/list1"/>
    <dgm:cxn modelId="{4FC00160-C622-724A-B61A-67CF5CA11FAE}" type="presParOf" srcId="{2264DD09-EE35-5F49-A970-1DBC73652F8B}" destId="{D2F09F26-DFC5-234E-A89A-FD3E74EA2B66}" srcOrd="2" destOrd="0" presId="urn:microsoft.com/office/officeart/2005/8/layout/list1"/>
    <dgm:cxn modelId="{70FF65EA-4A19-8240-9D51-DCE0CE419482}" type="presParOf" srcId="{2264DD09-EE35-5F49-A970-1DBC73652F8B}" destId="{2A1C3DF5-BB3C-D640-972E-C10ABEA254E5}" srcOrd="3" destOrd="0" presId="urn:microsoft.com/office/officeart/2005/8/layout/list1"/>
    <dgm:cxn modelId="{0677D420-2041-9643-86F7-1DDF77713534}" type="presParOf" srcId="{2264DD09-EE35-5F49-A970-1DBC73652F8B}" destId="{049A590B-DD08-4D41-865F-A91BBD02578C}" srcOrd="4" destOrd="0" presId="urn:microsoft.com/office/officeart/2005/8/layout/list1"/>
    <dgm:cxn modelId="{0A9FE404-3700-8B44-8A84-8D437225A369}" type="presParOf" srcId="{049A590B-DD08-4D41-865F-A91BBD02578C}" destId="{B7BB0261-0194-994B-BBD1-1611A9CE2779}" srcOrd="0" destOrd="0" presId="urn:microsoft.com/office/officeart/2005/8/layout/list1"/>
    <dgm:cxn modelId="{78A13751-FE77-E843-A5DC-F55EA3CB77FE}" type="presParOf" srcId="{049A590B-DD08-4D41-865F-A91BBD02578C}" destId="{BA5594D9-1076-4141-A1A3-87CDD02EBAB3}" srcOrd="1" destOrd="0" presId="urn:microsoft.com/office/officeart/2005/8/layout/list1"/>
    <dgm:cxn modelId="{5D816CE2-4F93-1648-9BA3-9891C73500BA}" type="presParOf" srcId="{2264DD09-EE35-5F49-A970-1DBC73652F8B}" destId="{2659D555-3FBE-6044-BCD9-0A4DBE2539F5}" srcOrd="5" destOrd="0" presId="urn:microsoft.com/office/officeart/2005/8/layout/list1"/>
    <dgm:cxn modelId="{C9822ED4-D97F-E044-A427-1E9E5535C24B}" type="presParOf" srcId="{2264DD09-EE35-5F49-A970-1DBC73652F8B}" destId="{366DE2ED-5A86-E048-98C7-54A84FFD324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72415A-46B5-4600-9D3E-F1953BC32D5E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10DB40-BD1F-49CD-95DD-1094172B2B91}">
      <dgm:prSet/>
      <dgm:spPr/>
      <dgm:t>
        <a:bodyPr/>
        <a:lstStyle/>
        <a:p>
          <a:r>
            <a:rPr lang="en-US"/>
            <a:t>Friends is a limited genre, so a variety of shows and episodes are needed.</a:t>
          </a:r>
        </a:p>
      </dgm:t>
    </dgm:pt>
    <dgm:pt modelId="{DA94CFE5-AA8B-4AE7-95C8-DE419671A686}" type="parTrans" cxnId="{857CB09E-4DD7-438C-A74B-DD87E18A94BB}">
      <dgm:prSet/>
      <dgm:spPr/>
      <dgm:t>
        <a:bodyPr/>
        <a:lstStyle/>
        <a:p>
          <a:endParaRPr lang="en-US"/>
        </a:p>
      </dgm:t>
    </dgm:pt>
    <dgm:pt modelId="{B7D6AC6C-E836-4815-A7C6-76AA76BD3859}" type="sibTrans" cxnId="{857CB09E-4DD7-438C-A74B-DD87E18A94BB}">
      <dgm:prSet/>
      <dgm:spPr/>
      <dgm:t>
        <a:bodyPr/>
        <a:lstStyle/>
        <a:p>
          <a:endParaRPr lang="en-US"/>
        </a:p>
      </dgm:t>
    </dgm:pt>
    <dgm:pt modelId="{E55A6849-1627-456D-AE92-51582E402230}">
      <dgm:prSet/>
      <dgm:spPr/>
      <dgm:t>
        <a:bodyPr/>
        <a:lstStyle/>
        <a:p>
          <a:r>
            <a:rPr lang="en-US" dirty="0"/>
            <a:t>Larger sample size of at least 1000 episodes. </a:t>
          </a:r>
        </a:p>
      </dgm:t>
    </dgm:pt>
    <dgm:pt modelId="{DDC81AFF-6254-4E7E-A473-CC211CB0C104}" type="parTrans" cxnId="{506F8323-232B-4D4D-825B-E820DBC7E33B}">
      <dgm:prSet/>
      <dgm:spPr/>
      <dgm:t>
        <a:bodyPr/>
        <a:lstStyle/>
        <a:p>
          <a:endParaRPr lang="en-US"/>
        </a:p>
      </dgm:t>
    </dgm:pt>
    <dgm:pt modelId="{4795BC00-5E05-4DEA-819D-B32E9FAAAF97}" type="sibTrans" cxnId="{506F8323-232B-4D4D-825B-E820DBC7E33B}">
      <dgm:prSet/>
      <dgm:spPr/>
      <dgm:t>
        <a:bodyPr/>
        <a:lstStyle/>
        <a:p>
          <a:endParaRPr lang="en-US"/>
        </a:p>
      </dgm:t>
    </dgm:pt>
    <dgm:pt modelId="{D1486E45-CD1E-4A78-8673-0F0C526AE984}">
      <dgm:prSet/>
      <dgm:spPr/>
      <dgm:t>
        <a:bodyPr/>
        <a:lstStyle/>
        <a:p>
          <a:r>
            <a:rPr lang="en-US"/>
            <a:t>Relations may still need to be redefined, multiple relations for single utterances should be explored.</a:t>
          </a:r>
        </a:p>
      </dgm:t>
    </dgm:pt>
    <dgm:pt modelId="{19526E43-6610-4629-9A74-BAB2DD079792}" type="parTrans" cxnId="{BDDACD7F-2580-4347-99AE-3B2A5D289B0D}">
      <dgm:prSet/>
      <dgm:spPr/>
      <dgm:t>
        <a:bodyPr/>
        <a:lstStyle/>
        <a:p>
          <a:endParaRPr lang="en-US"/>
        </a:p>
      </dgm:t>
    </dgm:pt>
    <dgm:pt modelId="{06D7C9D1-5555-42E2-8251-EF370A380138}" type="sibTrans" cxnId="{BDDACD7F-2580-4347-99AE-3B2A5D289B0D}">
      <dgm:prSet/>
      <dgm:spPr/>
      <dgm:t>
        <a:bodyPr/>
        <a:lstStyle/>
        <a:p>
          <a:endParaRPr lang="en-US"/>
        </a:p>
      </dgm:t>
    </dgm:pt>
    <dgm:pt modelId="{1ABBCF7D-F0BA-0649-858A-51FF9C6E8A0A}" type="pres">
      <dgm:prSet presAssocID="{B872415A-46B5-4600-9D3E-F1953BC32D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DF04060-CFD4-C54C-A653-D45E4ABDA5E7}" type="pres">
      <dgm:prSet presAssocID="{4410DB40-BD1F-49CD-95DD-1094172B2B91}" presName="hierRoot1" presStyleCnt="0"/>
      <dgm:spPr/>
    </dgm:pt>
    <dgm:pt modelId="{78014084-5D1A-B748-9CF7-5758597C0FAD}" type="pres">
      <dgm:prSet presAssocID="{4410DB40-BD1F-49CD-95DD-1094172B2B91}" presName="composite" presStyleCnt="0"/>
      <dgm:spPr/>
    </dgm:pt>
    <dgm:pt modelId="{01A89E1A-14E0-864C-A01A-B49ED1107EFB}" type="pres">
      <dgm:prSet presAssocID="{4410DB40-BD1F-49CD-95DD-1094172B2B91}" presName="background" presStyleLbl="node0" presStyleIdx="0" presStyleCnt="3"/>
      <dgm:spPr/>
    </dgm:pt>
    <dgm:pt modelId="{85057CC1-881D-DD48-89B1-2BF3942A9BBF}" type="pres">
      <dgm:prSet presAssocID="{4410DB40-BD1F-49CD-95DD-1094172B2B91}" presName="text" presStyleLbl="fgAcc0" presStyleIdx="0" presStyleCnt="3">
        <dgm:presLayoutVars>
          <dgm:chPref val="3"/>
        </dgm:presLayoutVars>
      </dgm:prSet>
      <dgm:spPr/>
    </dgm:pt>
    <dgm:pt modelId="{B9C266F9-3DBB-8742-97DF-F841DBC9C303}" type="pres">
      <dgm:prSet presAssocID="{4410DB40-BD1F-49CD-95DD-1094172B2B91}" presName="hierChild2" presStyleCnt="0"/>
      <dgm:spPr/>
    </dgm:pt>
    <dgm:pt modelId="{5030413C-D532-E742-AB7F-9166243C0EEE}" type="pres">
      <dgm:prSet presAssocID="{E55A6849-1627-456D-AE92-51582E402230}" presName="hierRoot1" presStyleCnt="0"/>
      <dgm:spPr/>
    </dgm:pt>
    <dgm:pt modelId="{F433A003-AB87-BA41-8347-A206451F3CEF}" type="pres">
      <dgm:prSet presAssocID="{E55A6849-1627-456D-AE92-51582E402230}" presName="composite" presStyleCnt="0"/>
      <dgm:spPr/>
    </dgm:pt>
    <dgm:pt modelId="{FA4D1AEB-9ED4-224A-B8A4-BAA2A02011D4}" type="pres">
      <dgm:prSet presAssocID="{E55A6849-1627-456D-AE92-51582E402230}" presName="background" presStyleLbl="node0" presStyleIdx="1" presStyleCnt="3"/>
      <dgm:spPr/>
    </dgm:pt>
    <dgm:pt modelId="{D64338A6-BC7A-EE40-86FC-091B1FFC4537}" type="pres">
      <dgm:prSet presAssocID="{E55A6849-1627-456D-AE92-51582E402230}" presName="text" presStyleLbl="fgAcc0" presStyleIdx="1" presStyleCnt="3">
        <dgm:presLayoutVars>
          <dgm:chPref val="3"/>
        </dgm:presLayoutVars>
      </dgm:prSet>
      <dgm:spPr/>
    </dgm:pt>
    <dgm:pt modelId="{BD326D83-AA08-8348-B0F5-568B5DC69249}" type="pres">
      <dgm:prSet presAssocID="{E55A6849-1627-456D-AE92-51582E402230}" presName="hierChild2" presStyleCnt="0"/>
      <dgm:spPr/>
    </dgm:pt>
    <dgm:pt modelId="{D8E3FF09-79FF-F64F-B6FE-5D42E407F814}" type="pres">
      <dgm:prSet presAssocID="{D1486E45-CD1E-4A78-8673-0F0C526AE984}" presName="hierRoot1" presStyleCnt="0"/>
      <dgm:spPr/>
    </dgm:pt>
    <dgm:pt modelId="{51592D41-3FD8-4843-996E-C47110769D54}" type="pres">
      <dgm:prSet presAssocID="{D1486E45-CD1E-4A78-8673-0F0C526AE984}" presName="composite" presStyleCnt="0"/>
      <dgm:spPr/>
    </dgm:pt>
    <dgm:pt modelId="{A59DF55A-6F60-E444-B194-A91BAFF31DEF}" type="pres">
      <dgm:prSet presAssocID="{D1486E45-CD1E-4A78-8673-0F0C526AE984}" presName="background" presStyleLbl="node0" presStyleIdx="2" presStyleCnt="3"/>
      <dgm:spPr/>
    </dgm:pt>
    <dgm:pt modelId="{3B4B3947-E189-6C43-A34A-A3FD7D9C0CD3}" type="pres">
      <dgm:prSet presAssocID="{D1486E45-CD1E-4A78-8673-0F0C526AE984}" presName="text" presStyleLbl="fgAcc0" presStyleIdx="2" presStyleCnt="3">
        <dgm:presLayoutVars>
          <dgm:chPref val="3"/>
        </dgm:presLayoutVars>
      </dgm:prSet>
      <dgm:spPr/>
    </dgm:pt>
    <dgm:pt modelId="{CF0D77DB-06BF-BE4F-B7F1-A6C826DD0958}" type="pres">
      <dgm:prSet presAssocID="{D1486E45-CD1E-4A78-8673-0F0C526AE984}" presName="hierChild2" presStyleCnt="0"/>
      <dgm:spPr/>
    </dgm:pt>
  </dgm:ptLst>
  <dgm:cxnLst>
    <dgm:cxn modelId="{506F8323-232B-4D4D-825B-E820DBC7E33B}" srcId="{B872415A-46B5-4600-9D3E-F1953BC32D5E}" destId="{E55A6849-1627-456D-AE92-51582E402230}" srcOrd="1" destOrd="0" parTransId="{DDC81AFF-6254-4E7E-A473-CC211CB0C104}" sibTransId="{4795BC00-5E05-4DEA-819D-B32E9FAAAF97}"/>
    <dgm:cxn modelId="{BDDACD7F-2580-4347-99AE-3B2A5D289B0D}" srcId="{B872415A-46B5-4600-9D3E-F1953BC32D5E}" destId="{D1486E45-CD1E-4A78-8673-0F0C526AE984}" srcOrd="2" destOrd="0" parTransId="{19526E43-6610-4629-9A74-BAB2DD079792}" sibTransId="{06D7C9D1-5555-42E2-8251-EF370A380138}"/>
    <dgm:cxn modelId="{9580DD8E-7279-2943-AA06-0E0CBE47202B}" type="presOf" srcId="{E55A6849-1627-456D-AE92-51582E402230}" destId="{D64338A6-BC7A-EE40-86FC-091B1FFC4537}" srcOrd="0" destOrd="0" presId="urn:microsoft.com/office/officeart/2005/8/layout/hierarchy1"/>
    <dgm:cxn modelId="{857CB09E-4DD7-438C-A74B-DD87E18A94BB}" srcId="{B872415A-46B5-4600-9D3E-F1953BC32D5E}" destId="{4410DB40-BD1F-49CD-95DD-1094172B2B91}" srcOrd="0" destOrd="0" parTransId="{DA94CFE5-AA8B-4AE7-95C8-DE419671A686}" sibTransId="{B7D6AC6C-E836-4815-A7C6-76AA76BD3859}"/>
    <dgm:cxn modelId="{32DDD2B9-5E77-6247-946F-A1D6EA344DE7}" type="presOf" srcId="{D1486E45-CD1E-4A78-8673-0F0C526AE984}" destId="{3B4B3947-E189-6C43-A34A-A3FD7D9C0CD3}" srcOrd="0" destOrd="0" presId="urn:microsoft.com/office/officeart/2005/8/layout/hierarchy1"/>
    <dgm:cxn modelId="{11839CBB-9DE8-F24D-BC08-F9FD659E1F3B}" type="presOf" srcId="{4410DB40-BD1F-49CD-95DD-1094172B2B91}" destId="{85057CC1-881D-DD48-89B1-2BF3942A9BBF}" srcOrd="0" destOrd="0" presId="urn:microsoft.com/office/officeart/2005/8/layout/hierarchy1"/>
    <dgm:cxn modelId="{D43B87CB-DF81-F148-B429-C82068E7147A}" type="presOf" srcId="{B872415A-46B5-4600-9D3E-F1953BC32D5E}" destId="{1ABBCF7D-F0BA-0649-858A-51FF9C6E8A0A}" srcOrd="0" destOrd="0" presId="urn:microsoft.com/office/officeart/2005/8/layout/hierarchy1"/>
    <dgm:cxn modelId="{FC5E2ED8-1BD4-7B47-8854-0062FDAC7EFA}" type="presParOf" srcId="{1ABBCF7D-F0BA-0649-858A-51FF9C6E8A0A}" destId="{EDF04060-CFD4-C54C-A653-D45E4ABDA5E7}" srcOrd="0" destOrd="0" presId="urn:microsoft.com/office/officeart/2005/8/layout/hierarchy1"/>
    <dgm:cxn modelId="{65D616BE-E388-494A-8833-B001508C2301}" type="presParOf" srcId="{EDF04060-CFD4-C54C-A653-D45E4ABDA5E7}" destId="{78014084-5D1A-B748-9CF7-5758597C0FAD}" srcOrd="0" destOrd="0" presId="urn:microsoft.com/office/officeart/2005/8/layout/hierarchy1"/>
    <dgm:cxn modelId="{00B26771-734C-0644-A09F-03398256212E}" type="presParOf" srcId="{78014084-5D1A-B748-9CF7-5758597C0FAD}" destId="{01A89E1A-14E0-864C-A01A-B49ED1107EFB}" srcOrd="0" destOrd="0" presId="urn:microsoft.com/office/officeart/2005/8/layout/hierarchy1"/>
    <dgm:cxn modelId="{A90E6CB7-4FD2-0D42-899A-BAA008190A42}" type="presParOf" srcId="{78014084-5D1A-B748-9CF7-5758597C0FAD}" destId="{85057CC1-881D-DD48-89B1-2BF3942A9BBF}" srcOrd="1" destOrd="0" presId="urn:microsoft.com/office/officeart/2005/8/layout/hierarchy1"/>
    <dgm:cxn modelId="{EF3F842A-6589-B845-B226-74F60DB8F6F6}" type="presParOf" srcId="{EDF04060-CFD4-C54C-A653-D45E4ABDA5E7}" destId="{B9C266F9-3DBB-8742-97DF-F841DBC9C303}" srcOrd="1" destOrd="0" presId="urn:microsoft.com/office/officeart/2005/8/layout/hierarchy1"/>
    <dgm:cxn modelId="{FC17F431-8962-3E40-8FA6-D35E1AF68158}" type="presParOf" srcId="{1ABBCF7D-F0BA-0649-858A-51FF9C6E8A0A}" destId="{5030413C-D532-E742-AB7F-9166243C0EEE}" srcOrd="1" destOrd="0" presId="urn:microsoft.com/office/officeart/2005/8/layout/hierarchy1"/>
    <dgm:cxn modelId="{09AB3B5D-198A-E24B-A295-AF0E6E117C9B}" type="presParOf" srcId="{5030413C-D532-E742-AB7F-9166243C0EEE}" destId="{F433A003-AB87-BA41-8347-A206451F3CEF}" srcOrd="0" destOrd="0" presId="urn:microsoft.com/office/officeart/2005/8/layout/hierarchy1"/>
    <dgm:cxn modelId="{33308516-88B9-0A43-B88F-87162D4762B7}" type="presParOf" srcId="{F433A003-AB87-BA41-8347-A206451F3CEF}" destId="{FA4D1AEB-9ED4-224A-B8A4-BAA2A02011D4}" srcOrd="0" destOrd="0" presId="urn:microsoft.com/office/officeart/2005/8/layout/hierarchy1"/>
    <dgm:cxn modelId="{3DF7446C-4F22-1840-AE3B-6EE71808C3EA}" type="presParOf" srcId="{F433A003-AB87-BA41-8347-A206451F3CEF}" destId="{D64338A6-BC7A-EE40-86FC-091B1FFC4537}" srcOrd="1" destOrd="0" presId="urn:microsoft.com/office/officeart/2005/8/layout/hierarchy1"/>
    <dgm:cxn modelId="{495EF2AF-EB86-B244-BC80-05C487DB3A46}" type="presParOf" srcId="{5030413C-D532-E742-AB7F-9166243C0EEE}" destId="{BD326D83-AA08-8348-B0F5-568B5DC69249}" srcOrd="1" destOrd="0" presId="urn:microsoft.com/office/officeart/2005/8/layout/hierarchy1"/>
    <dgm:cxn modelId="{B4045368-9A3D-D04B-A46D-30E631DC06A6}" type="presParOf" srcId="{1ABBCF7D-F0BA-0649-858A-51FF9C6E8A0A}" destId="{D8E3FF09-79FF-F64F-B6FE-5D42E407F814}" srcOrd="2" destOrd="0" presId="urn:microsoft.com/office/officeart/2005/8/layout/hierarchy1"/>
    <dgm:cxn modelId="{7B0179EC-3D04-984D-A18C-A8A935B88681}" type="presParOf" srcId="{D8E3FF09-79FF-F64F-B6FE-5D42E407F814}" destId="{51592D41-3FD8-4843-996E-C47110769D54}" srcOrd="0" destOrd="0" presId="urn:microsoft.com/office/officeart/2005/8/layout/hierarchy1"/>
    <dgm:cxn modelId="{82905537-89C6-C649-A57A-291D5B686A64}" type="presParOf" srcId="{51592D41-3FD8-4843-996E-C47110769D54}" destId="{A59DF55A-6F60-E444-B194-A91BAFF31DEF}" srcOrd="0" destOrd="0" presId="urn:microsoft.com/office/officeart/2005/8/layout/hierarchy1"/>
    <dgm:cxn modelId="{2AF8576D-B0A9-0547-A6CF-B15CC94CBF49}" type="presParOf" srcId="{51592D41-3FD8-4843-996E-C47110769D54}" destId="{3B4B3947-E189-6C43-A34A-A3FD7D9C0CD3}" srcOrd="1" destOrd="0" presId="urn:microsoft.com/office/officeart/2005/8/layout/hierarchy1"/>
    <dgm:cxn modelId="{D0100954-8B37-AE4C-A3ED-F831A74668D7}" type="presParOf" srcId="{D8E3FF09-79FF-F64F-B6FE-5D42E407F814}" destId="{CF0D77DB-06BF-BE4F-B7F1-A6C826DD09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D816EE-BE68-4905-B21F-196B34D457EF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4295475-501A-40F7-96ED-5D9747654BAE}">
      <dgm:prSet/>
      <dgm:spPr/>
      <dgm:t>
        <a:bodyPr/>
        <a:lstStyle/>
        <a:p>
          <a:r>
            <a:rPr lang="en-US"/>
            <a:t>Mentor:  Yilun (Bobby) Hua</a:t>
          </a:r>
        </a:p>
      </dgm:t>
    </dgm:pt>
    <dgm:pt modelId="{E1285315-C4A0-4E8A-8DFA-FCBF0B92D584}" type="parTrans" cxnId="{31C0EE09-4B41-4542-B741-22BFA94E5E6F}">
      <dgm:prSet/>
      <dgm:spPr/>
      <dgm:t>
        <a:bodyPr/>
        <a:lstStyle/>
        <a:p>
          <a:endParaRPr lang="en-US"/>
        </a:p>
      </dgm:t>
    </dgm:pt>
    <dgm:pt modelId="{C27FFB8B-D036-44B0-9B0B-4A75011CF8B7}" type="sibTrans" cxnId="{31C0EE09-4B41-4542-B741-22BFA94E5E6F}">
      <dgm:prSet/>
      <dgm:spPr/>
      <dgm:t>
        <a:bodyPr/>
        <a:lstStyle/>
        <a:p>
          <a:endParaRPr lang="en-US"/>
        </a:p>
      </dgm:t>
    </dgm:pt>
    <dgm:pt modelId="{8CAC8041-456F-407D-B747-31C0C3EC37B1}">
      <dgm:prSet/>
      <dgm:spPr/>
      <dgm:t>
        <a:bodyPr/>
        <a:lstStyle/>
        <a:p>
          <a:r>
            <a:rPr lang="en-US"/>
            <a:t>PI:  Professor Kathleen McKeown</a:t>
          </a:r>
        </a:p>
      </dgm:t>
    </dgm:pt>
    <dgm:pt modelId="{4FC0678C-4A23-48A7-BD0A-22FAA4D8E9CF}" type="parTrans" cxnId="{4CEE8154-1BF6-40A7-831F-ADF4C9CE4E68}">
      <dgm:prSet/>
      <dgm:spPr/>
      <dgm:t>
        <a:bodyPr/>
        <a:lstStyle/>
        <a:p>
          <a:endParaRPr lang="en-US"/>
        </a:p>
      </dgm:t>
    </dgm:pt>
    <dgm:pt modelId="{256703AB-043C-450A-90A1-005910E9805E}" type="sibTrans" cxnId="{4CEE8154-1BF6-40A7-831F-ADF4C9CE4E68}">
      <dgm:prSet/>
      <dgm:spPr/>
      <dgm:t>
        <a:bodyPr/>
        <a:lstStyle/>
        <a:p>
          <a:endParaRPr lang="en-US"/>
        </a:p>
      </dgm:t>
    </dgm:pt>
    <dgm:pt modelId="{DE780C72-BA94-4E23-8A23-61EB5CF9DDC0}">
      <dgm:prSet/>
      <dgm:spPr/>
      <dgm:t>
        <a:bodyPr/>
        <a:lstStyle/>
        <a:p>
          <a:r>
            <a:rPr lang="en-US"/>
            <a:t>Resources:</a:t>
          </a:r>
        </a:p>
      </dgm:t>
    </dgm:pt>
    <dgm:pt modelId="{B0472A48-0ED9-4FF4-8A42-2B0D86B90DC7}" type="parTrans" cxnId="{7398780E-76A8-4786-A244-F42FDA7ADC71}">
      <dgm:prSet/>
      <dgm:spPr/>
      <dgm:t>
        <a:bodyPr/>
        <a:lstStyle/>
        <a:p>
          <a:endParaRPr lang="en-US"/>
        </a:p>
      </dgm:t>
    </dgm:pt>
    <dgm:pt modelId="{74F35BDA-474A-4DA9-BC9E-6B0F2DB73FE9}" type="sibTrans" cxnId="{7398780E-76A8-4786-A244-F42FDA7ADC71}">
      <dgm:prSet/>
      <dgm:spPr/>
      <dgm:t>
        <a:bodyPr/>
        <a:lstStyle/>
        <a:p>
          <a:endParaRPr lang="en-US"/>
        </a:p>
      </dgm:t>
    </dgm:pt>
    <dgm:pt modelId="{E03FE42C-15DE-4725-94C4-B31EE81B2711}">
      <dgm:prSet/>
      <dgm:spPr/>
      <dgm:t>
        <a:bodyPr/>
        <a:lstStyle/>
        <a:p>
          <a:r>
            <a:rPr lang="en-US"/>
            <a:t>Tools- Inception: Technische Universität Darmstadt -- Computer Science Department -- INCEpTION -- 23.8 (2022-06-29 21:24:41, build 4b271961       </a:t>
          </a:r>
        </a:p>
      </dgm:t>
    </dgm:pt>
    <dgm:pt modelId="{D6AB8EE0-5F56-4549-9766-F99509477997}" type="parTrans" cxnId="{3B4B589B-2B11-42E2-B737-9098E3386483}">
      <dgm:prSet/>
      <dgm:spPr/>
      <dgm:t>
        <a:bodyPr/>
        <a:lstStyle/>
        <a:p>
          <a:endParaRPr lang="en-US"/>
        </a:p>
      </dgm:t>
    </dgm:pt>
    <dgm:pt modelId="{C9C9FFFB-C123-4CCE-A415-F9DA5340EF7D}" type="sibTrans" cxnId="{3B4B589B-2B11-42E2-B737-9098E3386483}">
      <dgm:prSet/>
      <dgm:spPr/>
      <dgm:t>
        <a:bodyPr/>
        <a:lstStyle/>
        <a:p>
          <a:endParaRPr lang="en-US"/>
        </a:p>
      </dgm:t>
    </dgm:pt>
    <dgm:pt modelId="{0C33FB3B-3271-4F09-BCCE-F88887E7BAAC}">
      <dgm:prSet/>
      <dgm:spPr/>
      <dgm:t>
        <a:bodyPr/>
        <a:lstStyle/>
        <a:p>
          <a:r>
            <a:rPr lang="en-US"/>
            <a:t>Forever Dreaming Transcripts: Chen, M., Chu, Z., Wiseman, S., &amp; Gimpel, K. (2022, June 6). </a:t>
          </a:r>
          <a:r>
            <a:rPr lang="en-US" i="1"/>
            <a:t>SummScreen: A dataset for abstractive screenplay summarization</a:t>
          </a:r>
          <a:r>
            <a:rPr lang="en-US"/>
            <a:t>. arXiv.org. Retrieved July 28, 2022, from https://arxiv.org/abs/2104.07091 </a:t>
          </a:r>
        </a:p>
      </dgm:t>
    </dgm:pt>
    <dgm:pt modelId="{51AF1DB4-7E73-448B-910A-74464992C346}" type="parTrans" cxnId="{EA3F5602-3D8D-4B43-A344-426B32826A15}">
      <dgm:prSet/>
      <dgm:spPr/>
      <dgm:t>
        <a:bodyPr/>
        <a:lstStyle/>
        <a:p>
          <a:endParaRPr lang="en-US"/>
        </a:p>
      </dgm:t>
    </dgm:pt>
    <dgm:pt modelId="{8A2649C9-D8A6-47AE-BA26-D637F409B201}" type="sibTrans" cxnId="{EA3F5602-3D8D-4B43-A344-426B32826A15}">
      <dgm:prSet/>
      <dgm:spPr/>
      <dgm:t>
        <a:bodyPr/>
        <a:lstStyle/>
        <a:p>
          <a:endParaRPr lang="en-US"/>
        </a:p>
      </dgm:t>
    </dgm:pt>
    <dgm:pt modelId="{878B1B9A-2B3D-4B49-98E4-9F27EBDE86EE}">
      <dgm:prSet/>
      <dgm:spPr/>
      <dgm:t>
        <a:bodyPr/>
        <a:lstStyle/>
        <a:p>
          <a:r>
            <a:rPr lang="en-US"/>
            <a:t>STAC data set: Asher, N., Hunter, J., Morey, M., Farah, B., &amp; Afantenos, S. (n.d.). </a:t>
          </a:r>
          <a:r>
            <a:rPr lang="en-US" i="1"/>
            <a:t>Discourse structure and dialogue acts in multiparty dialogue: The stac corpus</a:t>
          </a:r>
          <a:r>
            <a:rPr lang="en-US"/>
            <a:t>. ACL Anthology. Retrieved July 28, 2022, from https://aclanthology.org/L16-1432/ </a:t>
          </a:r>
        </a:p>
      </dgm:t>
    </dgm:pt>
    <dgm:pt modelId="{7BEC8C12-1BB0-4ABB-A74C-0E51476DFA0A}" type="parTrans" cxnId="{84F637DE-CF96-41DF-A271-A81F51512BC6}">
      <dgm:prSet/>
      <dgm:spPr/>
      <dgm:t>
        <a:bodyPr/>
        <a:lstStyle/>
        <a:p>
          <a:endParaRPr lang="en-US"/>
        </a:p>
      </dgm:t>
    </dgm:pt>
    <dgm:pt modelId="{F4A5C092-7558-4477-AB45-8903A3B2D5C5}" type="sibTrans" cxnId="{84F637DE-CF96-41DF-A271-A81F51512BC6}">
      <dgm:prSet/>
      <dgm:spPr/>
      <dgm:t>
        <a:bodyPr/>
        <a:lstStyle/>
        <a:p>
          <a:endParaRPr lang="en-US"/>
        </a:p>
      </dgm:t>
    </dgm:pt>
    <dgm:pt modelId="{5C40816E-1841-418E-BFFB-BD2010E6605F}">
      <dgm:prSet/>
      <dgm:spPr/>
      <dgm:t>
        <a:bodyPr/>
        <a:lstStyle/>
        <a:p>
          <a:r>
            <a:rPr lang="en-US"/>
            <a:t>Li, J., Liu, M., Qin, B., &amp; Liu, T. (2022, January 20). </a:t>
          </a:r>
          <a:r>
            <a:rPr lang="en-US" i="1"/>
            <a:t>A survey of discourse parsing - frontiers of computer science</a:t>
          </a:r>
          <a:r>
            <a:rPr lang="en-US"/>
            <a:t>. SpringerLink. Retrieved July 28, 2022, from https://link.springer.com/article/10.1007/s11704-021-0500-z </a:t>
          </a:r>
        </a:p>
      </dgm:t>
    </dgm:pt>
    <dgm:pt modelId="{0ACA0B13-6EB6-49BC-814B-3E897B456646}" type="parTrans" cxnId="{CD5B03E0-7048-46CA-9508-97B34A142141}">
      <dgm:prSet/>
      <dgm:spPr/>
      <dgm:t>
        <a:bodyPr/>
        <a:lstStyle/>
        <a:p>
          <a:endParaRPr lang="en-US"/>
        </a:p>
      </dgm:t>
    </dgm:pt>
    <dgm:pt modelId="{C1346FF6-F1F4-4A71-8404-C99BD89B9AE4}" type="sibTrans" cxnId="{CD5B03E0-7048-46CA-9508-97B34A142141}">
      <dgm:prSet/>
      <dgm:spPr/>
      <dgm:t>
        <a:bodyPr/>
        <a:lstStyle/>
        <a:p>
          <a:endParaRPr lang="en-US"/>
        </a:p>
      </dgm:t>
    </dgm:pt>
    <dgm:pt modelId="{1E133930-8EDE-4CF2-B849-523C2DFBF97C}">
      <dgm:prSet/>
      <dgm:spPr/>
      <dgm:t>
        <a:bodyPr/>
        <a:lstStyle/>
        <a:p>
          <a:r>
            <a:rPr lang="en-US"/>
            <a:t>Shi, Z., &amp; Huang, M. (n.d.). </a:t>
          </a:r>
          <a:r>
            <a:rPr lang="en-US" i="1"/>
            <a:t>A deep sequential model for discourse parsing on multi-party dialogues</a:t>
          </a:r>
          <a:r>
            <a:rPr lang="en-US"/>
            <a:t>. Proceedings of the AAAI Conference on Artificial Intelligence. Retrieved July 28, 2022, from https://ojs.aaai.org/index.php/AAAI/article/view/4680 </a:t>
          </a:r>
        </a:p>
      </dgm:t>
    </dgm:pt>
    <dgm:pt modelId="{09BBBA02-A1B9-4B32-9FBA-D4DD2182AA59}" type="parTrans" cxnId="{39C862FD-DF27-4565-AEA4-D94640AF2496}">
      <dgm:prSet/>
      <dgm:spPr/>
      <dgm:t>
        <a:bodyPr/>
        <a:lstStyle/>
        <a:p>
          <a:endParaRPr lang="en-US"/>
        </a:p>
      </dgm:t>
    </dgm:pt>
    <dgm:pt modelId="{936B9AD6-F813-4884-8947-EAE187F665BF}" type="sibTrans" cxnId="{39C862FD-DF27-4565-AEA4-D94640AF2496}">
      <dgm:prSet/>
      <dgm:spPr/>
      <dgm:t>
        <a:bodyPr/>
        <a:lstStyle/>
        <a:p>
          <a:endParaRPr lang="en-US"/>
        </a:p>
      </dgm:t>
    </dgm:pt>
    <dgm:pt modelId="{2F4ACA12-FC64-A249-8AA6-59FA0FF3EFDF}" type="pres">
      <dgm:prSet presAssocID="{6BD816EE-BE68-4905-B21F-196B34D457EF}" presName="vert0" presStyleCnt="0">
        <dgm:presLayoutVars>
          <dgm:dir/>
          <dgm:animOne val="branch"/>
          <dgm:animLvl val="lvl"/>
        </dgm:presLayoutVars>
      </dgm:prSet>
      <dgm:spPr/>
    </dgm:pt>
    <dgm:pt modelId="{4A5F2CB0-8CA8-AF48-BB99-7E21C4B2265B}" type="pres">
      <dgm:prSet presAssocID="{A4295475-501A-40F7-96ED-5D9747654BAE}" presName="thickLine" presStyleLbl="alignNode1" presStyleIdx="0" presStyleCnt="8"/>
      <dgm:spPr/>
    </dgm:pt>
    <dgm:pt modelId="{0F0EA307-448F-214B-B5AA-1F516E870BA2}" type="pres">
      <dgm:prSet presAssocID="{A4295475-501A-40F7-96ED-5D9747654BAE}" presName="horz1" presStyleCnt="0"/>
      <dgm:spPr/>
    </dgm:pt>
    <dgm:pt modelId="{9DEEF39A-E72E-3F4A-B264-11A6632F9250}" type="pres">
      <dgm:prSet presAssocID="{A4295475-501A-40F7-96ED-5D9747654BAE}" presName="tx1" presStyleLbl="revTx" presStyleIdx="0" presStyleCnt="8"/>
      <dgm:spPr/>
    </dgm:pt>
    <dgm:pt modelId="{DDB949AE-5C1B-8944-8399-C31A11E2DC5B}" type="pres">
      <dgm:prSet presAssocID="{A4295475-501A-40F7-96ED-5D9747654BAE}" presName="vert1" presStyleCnt="0"/>
      <dgm:spPr/>
    </dgm:pt>
    <dgm:pt modelId="{B765FF66-890F-8D4E-A297-3A0DFA9FD9AA}" type="pres">
      <dgm:prSet presAssocID="{8CAC8041-456F-407D-B747-31C0C3EC37B1}" presName="thickLine" presStyleLbl="alignNode1" presStyleIdx="1" presStyleCnt="8"/>
      <dgm:spPr/>
    </dgm:pt>
    <dgm:pt modelId="{5EE47622-6C80-F24C-819A-8C37DCBF93E9}" type="pres">
      <dgm:prSet presAssocID="{8CAC8041-456F-407D-B747-31C0C3EC37B1}" presName="horz1" presStyleCnt="0"/>
      <dgm:spPr/>
    </dgm:pt>
    <dgm:pt modelId="{3F33C7E1-336A-4A43-8807-E53FDF2AF9F9}" type="pres">
      <dgm:prSet presAssocID="{8CAC8041-456F-407D-B747-31C0C3EC37B1}" presName="tx1" presStyleLbl="revTx" presStyleIdx="1" presStyleCnt="8"/>
      <dgm:spPr/>
    </dgm:pt>
    <dgm:pt modelId="{97F3F9DD-4207-4C49-B17F-010E56470627}" type="pres">
      <dgm:prSet presAssocID="{8CAC8041-456F-407D-B747-31C0C3EC37B1}" presName="vert1" presStyleCnt="0"/>
      <dgm:spPr/>
    </dgm:pt>
    <dgm:pt modelId="{BD7AED98-7ECE-174E-A233-611CFD1DA25A}" type="pres">
      <dgm:prSet presAssocID="{DE780C72-BA94-4E23-8A23-61EB5CF9DDC0}" presName="thickLine" presStyleLbl="alignNode1" presStyleIdx="2" presStyleCnt="8"/>
      <dgm:spPr/>
    </dgm:pt>
    <dgm:pt modelId="{D46C5000-BE7B-864F-B0F7-2284B34967E8}" type="pres">
      <dgm:prSet presAssocID="{DE780C72-BA94-4E23-8A23-61EB5CF9DDC0}" presName="horz1" presStyleCnt="0"/>
      <dgm:spPr/>
    </dgm:pt>
    <dgm:pt modelId="{D48C92F0-2AD4-0949-B1B7-A48F5EB3C212}" type="pres">
      <dgm:prSet presAssocID="{DE780C72-BA94-4E23-8A23-61EB5CF9DDC0}" presName="tx1" presStyleLbl="revTx" presStyleIdx="2" presStyleCnt="8"/>
      <dgm:spPr/>
    </dgm:pt>
    <dgm:pt modelId="{E8FD4BFD-DDDE-D14C-BA11-B57833BB49DA}" type="pres">
      <dgm:prSet presAssocID="{DE780C72-BA94-4E23-8A23-61EB5CF9DDC0}" presName="vert1" presStyleCnt="0"/>
      <dgm:spPr/>
    </dgm:pt>
    <dgm:pt modelId="{AC640731-E246-F14F-8691-3F7AFF23AB2B}" type="pres">
      <dgm:prSet presAssocID="{E03FE42C-15DE-4725-94C4-B31EE81B2711}" presName="thickLine" presStyleLbl="alignNode1" presStyleIdx="3" presStyleCnt="8"/>
      <dgm:spPr/>
    </dgm:pt>
    <dgm:pt modelId="{F6FF0099-E07E-A046-A875-BBD6681DDE37}" type="pres">
      <dgm:prSet presAssocID="{E03FE42C-15DE-4725-94C4-B31EE81B2711}" presName="horz1" presStyleCnt="0"/>
      <dgm:spPr/>
    </dgm:pt>
    <dgm:pt modelId="{7DD49A7A-AF7B-B84A-BEC2-B5D6728A72FF}" type="pres">
      <dgm:prSet presAssocID="{E03FE42C-15DE-4725-94C4-B31EE81B2711}" presName="tx1" presStyleLbl="revTx" presStyleIdx="3" presStyleCnt="8"/>
      <dgm:spPr/>
    </dgm:pt>
    <dgm:pt modelId="{2D74285B-D98F-5442-A83C-D251E32A9D34}" type="pres">
      <dgm:prSet presAssocID="{E03FE42C-15DE-4725-94C4-B31EE81B2711}" presName="vert1" presStyleCnt="0"/>
      <dgm:spPr/>
    </dgm:pt>
    <dgm:pt modelId="{670ADE34-5FA3-D147-9954-599A8D5501A0}" type="pres">
      <dgm:prSet presAssocID="{0C33FB3B-3271-4F09-BCCE-F88887E7BAAC}" presName="thickLine" presStyleLbl="alignNode1" presStyleIdx="4" presStyleCnt="8"/>
      <dgm:spPr/>
    </dgm:pt>
    <dgm:pt modelId="{66DE887B-89E4-0C4A-BC9B-9C6C8AAF3F7E}" type="pres">
      <dgm:prSet presAssocID="{0C33FB3B-3271-4F09-BCCE-F88887E7BAAC}" presName="horz1" presStyleCnt="0"/>
      <dgm:spPr/>
    </dgm:pt>
    <dgm:pt modelId="{BC626D35-AC92-364E-83F5-DFC66898BDCC}" type="pres">
      <dgm:prSet presAssocID="{0C33FB3B-3271-4F09-BCCE-F88887E7BAAC}" presName="tx1" presStyleLbl="revTx" presStyleIdx="4" presStyleCnt="8"/>
      <dgm:spPr/>
    </dgm:pt>
    <dgm:pt modelId="{498A9CA0-089F-414E-834B-6689F625B773}" type="pres">
      <dgm:prSet presAssocID="{0C33FB3B-3271-4F09-BCCE-F88887E7BAAC}" presName="vert1" presStyleCnt="0"/>
      <dgm:spPr/>
    </dgm:pt>
    <dgm:pt modelId="{E13217C6-C009-C24F-BBF9-4074E04F531A}" type="pres">
      <dgm:prSet presAssocID="{878B1B9A-2B3D-4B49-98E4-9F27EBDE86EE}" presName="thickLine" presStyleLbl="alignNode1" presStyleIdx="5" presStyleCnt="8"/>
      <dgm:spPr/>
    </dgm:pt>
    <dgm:pt modelId="{6D1789AB-7015-8B41-AF5E-88B5AF948359}" type="pres">
      <dgm:prSet presAssocID="{878B1B9A-2B3D-4B49-98E4-9F27EBDE86EE}" presName="horz1" presStyleCnt="0"/>
      <dgm:spPr/>
    </dgm:pt>
    <dgm:pt modelId="{88BBF091-A794-DA45-BC0B-EFF5644885BC}" type="pres">
      <dgm:prSet presAssocID="{878B1B9A-2B3D-4B49-98E4-9F27EBDE86EE}" presName="tx1" presStyleLbl="revTx" presStyleIdx="5" presStyleCnt="8"/>
      <dgm:spPr/>
    </dgm:pt>
    <dgm:pt modelId="{86F2BBCD-0DB7-824D-A32C-0E1D2E18BAF3}" type="pres">
      <dgm:prSet presAssocID="{878B1B9A-2B3D-4B49-98E4-9F27EBDE86EE}" presName="vert1" presStyleCnt="0"/>
      <dgm:spPr/>
    </dgm:pt>
    <dgm:pt modelId="{CD8B3187-BDEC-C24D-B146-E99561782472}" type="pres">
      <dgm:prSet presAssocID="{5C40816E-1841-418E-BFFB-BD2010E6605F}" presName="thickLine" presStyleLbl="alignNode1" presStyleIdx="6" presStyleCnt="8"/>
      <dgm:spPr/>
    </dgm:pt>
    <dgm:pt modelId="{021609D8-18A6-4E47-AA86-82ED8D5C5B49}" type="pres">
      <dgm:prSet presAssocID="{5C40816E-1841-418E-BFFB-BD2010E6605F}" presName="horz1" presStyleCnt="0"/>
      <dgm:spPr/>
    </dgm:pt>
    <dgm:pt modelId="{10C29172-8A62-BF49-962E-F7B17D467E8B}" type="pres">
      <dgm:prSet presAssocID="{5C40816E-1841-418E-BFFB-BD2010E6605F}" presName="tx1" presStyleLbl="revTx" presStyleIdx="6" presStyleCnt="8"/>
      <dgm:spPr/>
    </dgm:pt>
    <dgm:pt modelId="{1584DE6C-43BE-DF4C-B38F-0B07D6C0E8A7}" type="pres">
      <dgm:prSet presAssocID="{5C40816E-1841-418E-BFFB-BD2010E6605F}" presName="vert1" presStyleCnt="0"/>
      <dgm:spPr/>
    </dgm:pt>
    <dgm:pt modelId="{2F5CA894-88BA-7848-9124-D400169336B8}" type="pres">
      <dgm:prSet presAssocID="{1E133930-8EDE-4CF2-B849-523C2DFBF97C}" presName="thickLine" presStyleLbl="alignNode1" presStyleIdx="7" presStyleCnt="8"/>
      <dgm:spPr/>
    </dgm:pt>
    <dgm:pt modelId="{E94A08F8-330E-CB43-ADC0-B0884C92CBE0}" type="pres">
      <dgm:prSet presAssocID="{1E133930-8EDE-4CF2-B849-523C2DFBF97C}" presName="horz1" presStyleCnt="0"/>
      <dgm:spPr/>
    </dgm:pt>
    <dgm:pt modelId="{1A6A2B81-5DD8-8E45-88D8-81F7127A3901}" type="pres">
      <dgm:prSet presAssocID="{1E133930-8EDE-4CF2-B849-523C2DFBF97C}" presName="tx1" presStyleLbl="revTx" presStyleIdx="7" presStyleCnt="8"/>
      <dgm:spPr/>
    </dgm:pt>
    <dgm:pt modelId="{BBCBB7F8-4C65-8E44-B18C-AF1CF19BA697}" type="pres">
      <dgm:prSet presAssocID="{1E133930-8EDE-4CF2-B849-523C2DFBF97C}" presName="vert1" presStyleCnt="0"/>
      <dgm:spPr/>
    </dgm:pt>
  </dgm:ptLst>
  <dgm:cxnLst>
    <dgm:cxn modelId="{EA3F5602-3D8D-4B43-A344-426B32826A15}" srcId="{6BD816EE-BE68-4905-B21F-196B34D457EF}" destId="{0C33FB3B-3271-4F09-BCCE-F88887E7BAAC}" srcOrd="4" destOrd="0" parTransId="{51AF1DB4-7E73-448B-910A-74464992C346}" sibTransId="{8A2649C9-D8A6-47AE-BA26-D637F409B201}"/>
    <dgm:cxn modelId="{31C0EE09-4B41-4542-B741-22BFA94E5E6F}" srcId="{6BD816EE-BE68-4905-B21F-196B34D457EF}" destId="{A4295475-501A-40F7-96ED-5D9747654BAE}" srcOrd="0" destOrd="0" parTransId="{E1285315-C4A0-4E8A-8DFA-FCBF0B92D584}" sibTransId="{C27FFB8B-D036-44B0-9B0B-4A75011CF8B7}"/>
    <dgm:cxn modelId="{7398780E-76A8-4786-A244-F42FDA7ADC71}" srcId="{6BD816EE-BE68-4905-B21F-196B34D457EF}" destId="{DE780C72-BA94-4E23-8A23-61EB5CF9DDC0}" srcOrd="2" destOrd="0" parTransId="{B0472A48-0ED9-4FF4-8A42-2B0D86B90DC7}" sibTransId="{74F35BDA-474A-4DA9-BC9E-6B0F2DB73FE9}"/>
    <dgm:cxn modelId="{4C9FDF18-1423-9A45-BB74-66C2431142AB}" type="presOf" srcId="{878B1B9A-2B3D-4B49-98E4-9F27EBDE86EE}" destId="{88BBF091-A794-DA45-BC0B-EFF5644885BC}" srcOrd="0" destOrd="0" presId="urn:microsoft.com/office/officeart/2008/layout/LinedList"/>
    <dgm:cxn modelId="{7821E92D-4CED-244D-A257-B7D012F44827}" type="presOf" srcId="{A4295475-501A-40F7-96ED-5D9747654BAE}" destId="{9DEEF39A-E72E-3F4A-B264-11A6632F9250}" srcOrd="0" destOrd="0" presId="urn:microsoft.com/office/officeart/2008/layout/LinedList"/>
    <dgm:cxn modelId="{D5A9E241-46D7-5346-AFED-C4C85FB0EFAA}" type="presOf" srcId="{5C40816E-1841-418E-BFFB-BD2010E6605F}" destId="{10C29172-8A62-BF49-962E-F7B17D467E8B}" srcOrd="0" destOrd="0" presId="urn:microsoft.com/office/officeart/2008/layout/LinedList"/>
    <dgm:cxn modelId="{4CEE8154-1BF6-40A7-831F-ADF4C9CE4E68}" srcId="{6BD816EE-BE68-4905-B21F-196B34D457EF}" destId="{8CAC8041-456F-407D-B747-31C0C3EC37B1}" srcOrd="1" destOrd="0" parTransId="{4FC0678C-4A23-48A7-BD0A-22FAA4D8E9CF}" sibTransId="{256703AB-043C-450A-90A1-005910E9805E}"/>
    <dgm:cxn modelId="{23817F59-5557-CC40-96E5-2D3E2EFD37A7}" type="presOf" srcId="{0C33FB3B-3271-4F09-BCCE-F88887E7BAAC}" destId="{BC626D35-AC92-364E-83F5-DFC66898BDCC}" srcOrd="0" destOrd="0" presId="urn:microsoft.com/office/officeart/2008/layout/LinedList"/>
    <dgm:cxn modelId="{2A472A5B-909F-0646-A965-E3E31E7C8F91}" type="presOf" srcId="{1E133930-8EDE-4CF2-B849-523C2DFBF97C}" destId="{1A6A2B81-5DD8-8E45-88D8-81F7127A3901}" srcOrd="0" destOrd="0" presId="urn:microsoft.com/office/officeart/2008/layout/LinedList"/>
    <dgm:cxn modelId="{F1412187-FBC6-5147-AFB5-FB89FDEFE5FB}" type="presOf" srcId="{6BD816EE-BE68-4905-B21F-196B34D457EF}" destId="{2F4ACA12-FC64-A249-8AA6-59FA0FF3EFDF}" srcOrd="0" destOrd="0" presId="urn:microsoft.com/office/officeart/2008/layout/LinedList"/>
    <dgm:cxn modelId="{3B4B589B-2B11-42E2-B737-9098E3386483}" srcId="{6BD816EE-BE68-4905-B21F-196B34D457EF}" destId="{E03FE42C-15DE-4725-94C4-B31EE81B2711}" srcOrd="3" destOrd="0" parTransId="{D6AB8EE0-5F56-4549-9766-F99509477997}" sibTransId="{C9C9FFFB-C123-4CCE-A415-F9DA5340EF7D}"/>
    <dgm:cxn modelId="{CF9619A5-F3AE-3A48-B114-C4D8DDF72286}" type="presOf" srcId="{DE780C72-BA94-4E23-8A23-61EB5CF9DDC0}" destId="{D48C92F0-2AD4-0949-B1B7-A48F5EB3C212}" srcOrd="0" destOrd="0" presId="urn:microsoft.com/office/officeart/2008/layout/LinedList"/>
    <dgm:cxn modelId="{A395EEBC-3CE0-9742-B641-C76790090B54}" type="presOf" srcId="{E03FE42C-15DE-4725-94C4-B31EE81B2711}" destId="{7DD49A7A-AF7B-B84A-BEC2-B5D6728A72FF}" srcOrd="0" destOrd="0" presId="urn:microsoft.com/office/officeart/2008/layout/LinedList"/>
    <dgm:cxn modelId="{84F637DE-CF96-41DF-A271-A81F51512BC6}" srcId="{6BD816EE-BE68-4905-B21F-196B34D457EF}" destId="{878B1B9A-2B3D-4B49-98E4-9F27EBDE86EE}" srcOrd="5" destOrd="0" parTransId="{7BEC8C12-1BB0-4ABB-A74C-0E51476DFA0A}" sibTransId="{F4A5C092-7558-4477-AB45-8903A3B2D5C5}"/>
    <dgm:cxn modelId="{CD5B03E0-7048-46CA-9508-97B34A142141}" srcId="{6BD816EE-BE68-4905-B21F-196B34D457EF}" destId="{5C40816E-1841-418E-BFFB-BD2010E6605F}" srcOrd="6" destOrd="0" parTransId="{0ACA0B13-6EB6-49BC-814B-3E897B456646}" sibTransId="{C1346FF6-F1F4-4A71-8404-C99BD89B9AE4}"/>
    <dgm:cxn modelId="{5A327AF5-6A2C-BF45-908D-3698F136C887}" type="presOf" srcId="{8CAC8041-456F-407D-B747-31C0C3EC37B1}" destId="{3F33C7E1-336A-4A43-8807-E53FDF2AF9F9}" srcOrd="0" destOrd="0" presId="urn:microsoft.com/office/officeart/2008/layout/LinedList"/>
    <dgm:cxn modelId="{39C862FD-DF27-4565-AEA4-D94640AF2496}" srcId="{6BD816EE-BE68-4905-B21F-196B34D457EF}" destId="{1E133930-8EDE-4CF2-B849-523C2DFBF97C}" srcOrd="7" destOrd="0" parTransId="{09BBBA02-A1B9-4B32-9FBA-D4DD2182AA59}" sibTransId="{936B9AD6-F813-4884-8947-EAE187F665BF}"/>
    <dgm:cxn modelId="{D39F577D-1B59-0D42-89E5-9231EBF953AD}" type="presParOf" srcId="{2F4ACA12-FC64-A249-8AA6-59FA0FF3EFDF}" destId="{4A5F2CB0-8CA8-AF48-BB99-7E21C4B2265B}" srcOrd="0" destOrd="0" presId="urn:microsoft.com/office/officeart/2008/layout/LinedList"/>
    <dgm:cxn modelId="{FB8849A6-374F-7D4F-967F-D8E865C63FF3}" type="presParOf" srcId="{2F4ACA12-FC64-A249-8AA6-59FA0FF3EFDF}" destId="{0F0EA307-448F-214B-B5AA-1F516E870BA2}" srcOrd="1" destOrd="0" presId="urn:microsoft.com/office/officeart/2008/layout/LinedList"/>
    <dgm:cxn modelId="{8AB52098-D1BF-0349-BE69-D13AE220FC20}" type="presParOf" srcId="{0F0EA307-448F-214B-B5AA-1F516E870BA2}" destId="{9DEEF39A-E72E-3F4A-B264-11A6632F9250}" srcOrd="0" destOrd="0" presId="urn:microsoft.com/office/officeart/2008/layout/LinedList"/>
    <dgm:cxn modelId="{5F0E274E-456D-5748-9349-BFE5E5AB040A}" type="presParOf" srcId="{0F0EA307-448F-214B-B5AA-1F516E870BA2}" destId="{DDB949AE-5C1B-8944-8399-C31A11E2DC5B}" srcOrd="1" destOrd="0" presId="urn:microsoft.com/office/officeart/2008/layout/LinedList"/>
    <dgm:cxn modelId="{C014633D-582F-D14F-B348-A2726C3305C5}" type="presParOf" srcId="{2F4ACA12-FC64-A249-8AA6-59FA0FF3EFDF}" destId="{B765FF66-890F-8D4E-A297-3A0DFA9FD9AA}" srcOrd="2" destOrd="0" presId="urn:microsoft.com/office/officeart/2008/layout/LinedList"/>
    <dgm:cxn modelId="{9370A88A-053C-754B-8906-FA4773426B1E}" type="presParOf" srcId="{2F4ACA12-FC64-A249-8AA6-59FA0FF3EFDF}" destId="{5EE47622-6C80-F24C-819A-8C37DCBF93E9}" srcOrd="3" destOrd="0" presId="urn:microsoft.com/office/officeart/2008/layout/LinedList"/>
    <dgm:cxn modelId="{777AC3CC-F2F3-1E48-ADAE-7B0F10CA0F06}" type="presParOf" srcId="{5EE47622-6C80-F24C-819A-8C37DCBF93E9}" destId="{3F33C7E1-336A-4A43-8807-E53FDF2AF9F9}" srcOrd="0" destOrd="0" presId="urn:microsoft.com/office/officeart/2008/layout/LinedList"/>
    <dgm:cxn modelId="{5775B1A2-0695-2B42-8144-23365D8AAD68}" type="presParOf" srcId="{5EE47622-6C80-F24C-819A-8C37DCBF93E9}" destId="{97F3F9DD-4207-4C49-B17F-010E56470627}" srcOrd="1" destOrd="0" presId="urn:microsoft.com/office/officeart/2008/layout/LinedList"/>
    <dgm:cxn modelId="{A2E734A3-5312-3C45-BA43-895818A18E9A}" type="presParOf" srcId="{2F4ACA12-FC64-A249-8AA6-59FA0FF3EFDF}" destId="{BD7AED98-7ECE-174E-A233-611CFD1DA25A}" srcOrd="4" destOrd="0" presId="urn:microsoft.com/office/officeart/2008/layout/LinedList"/>
    <dgm:cxn modelId="{CF9C450D-152F-E84D-BF26-6A4A02B120C8}" type="presParOf" srcId="{2F4ACA12-FC64-A249-8AA6-59FA0FF3EFDF}" destId="{D46C5000-BE7B-864F-B0F7-2284B34967E8}" srcOrd="5" destOrd="0" presId="urn:microsoft.com/office/officeart/2008/layout/LinedList"/>
    <dgm:cxn modelId="{A86E61D7-0E4E-E243-9C5C-EEA65E7A0319}" type="presParOf" srcId="{D46C5000-BE7B-864F-B0F7-2284B34967E8}" destId="{D48C92F0-2AD4-0949-B1B7-A48F5EB3C212}" srcOrd="0" destOrd="0" presId="urn:microsoft.com/office/officeart/2008/layout/LinedList"/>
    <dgm:cxn modelId="{76D23AFA-788E-A741-AF8B-C8618496251D}" type="presParOf" srcId="{D46C5000-BE7B-864F-B0F7-2284B34967E8}" destId="{E8FD4BFD-DDDE-D14C-BA11-B57833BB49DA}" srcOrd="1" destOrd="0" presId="urn:microsoft.com/office/officeart/2008/layout/LinedList"/>
    <dgm:cxn modelId="{A7334977-268B-2941-872A-825D32738931}" type="presParOf" srcId="{2F4ACA12-FC64-A249-8AA6-59FA0FF3EFDF}" destId="{AC640731-E246-F14F-8691-3F7AFF23AB2B}" srcOrd="6" destOrd="0" presId="urn:microsoft.com/office/officeart/2008/layout/LinedList"/>
    <dgm:cxn modelId="{A5469349-792E-C54F-86F1-34AA1F162F89}" type="presParOf" srcId="{2F4ACA12-FC64-A249-8AA6-59FA0FF3EFDF}" destId="{F6FF0099-E07E-A046-A875-BBD6681DDE37}" srcOrd="7" destOrd="0" presId="urn:microsoft.com/office/officeart/2008/layout/LinedList"/>
    <dgm:cxn modelId="{CB1B88CD-FA88-5647-A043-808486ADB3A0}" type="presParOf" srcId="{F6FF0099-E07E-A046-A875-BBD6681DDE37}" destId="{7DD49A7A-AF7B-B84A-BEC2-B5D6728A72FF}" srcOrd="0" destOrd="0" presId="urn:microsoft.com/office/officeart/2008/layout/LinedList"/>
    <dgm:cxn modelId="{869A9E1F-566F-E145-A262-2822706EBB04}" type="presParOf" srcId="{F6FF0099-E07E-A046-A875-BBD6681DDE37}" destId="{2D74285B-D98F-5442-A83C-D251E32A9D34}" srcOrd="1" destOrd="0" presId="urn:microsoft.com/office/officeart/2008/layout/LinedList"/>
    <dgm:cxn modelId="{7A20F3FC-9D3B-264D-8B21-76854FF238F4}" type="presParOf" srcId="{2F4ACA12-FC64-A249-8AA6-59FA0FF3EFDF}" destId="{670ADE34-5FA3-D147-9954-599A8D5501A0}" srcOrd="8" destOrd="0" presId="urn:microsoft.com/office/officeart/2008/layout/LinedList"/>
    <dgm:cxn modelId="{7B62DCBB-C9BB-144D-A34A-29E5AA14E61B}" type="presParOf" srcId="{2F4ACA12-FC64-A249-8AA6-59FA0FF3EFDF}" destId="{66DE887B-89E4-0C4A-BC9B-9C6C8AAF3F7E}" srcOrd="9" destOrd="0" presId="urn:microsoft.com/office/officeart/2008/layout/LinedList"/>
    <dgm:cxn modelId="{07FF4089-A6A1-AA49-B2BA-488E1528B517}" type="presParOf" srcId="{66DE887B-89E4-0C4A-BC9B-9C6C8AAF3F7E}" destId="{BC626D35-AC92-364E-83F5-DFC66898BDCC}" srcOrd="0" destOrd="0" presId="urn:microsoft.com/office/officeart/2008/layout/LinedList"/>
    <dgm:cxn modelId="{20C222C7-D242-E446-B28E-E09F5A1E3BF7}" type="presParOf" srcId="{66DE887B-89E4-0C4A-BC9B-9C6C8AAF3F7E}" destId="{498A9CA0-089F-414E-834B-6689F625B773}" srcOrd="1" destOrd="0" presId="urn:microsoft.com/office/officeart/2008/layout/LinedList"/>
    <dgm:cxn modelId="{3DFECDA5-160B-554E-AE57-0BAFBA4B1B68}" type="presParOf" srcId="{2F4ACA12-FC64-A249-8AA6-59FA0FF3EFDF}" destId="{E13217C6-C009-C24F-BBF9-4074E04F531A}" srcOrd="10" destOrd="0" presId="urn:microsoft.com/office/officeart/2008/layout/LinedList"/>
    <dgm:cxn modelId="{B70F1A9E-2497-E248-A04C-4DB6E33836A1}" type="presParOf" srcId="{2F4ACA12-FC64-A249-8AA6-59FA0FF3EFDF}" destId="{6D1789AB-7015-8B41-AF5E-88B5AF948359}" srcOrd="11" destOrd="0" presId="urn:microsoft.com/office/officeart/2008/layout/LinedList"/>
    <dgm:cxn modelId="{79A9C2F2-E299-B64F-89CE-CEEDCEE1A005}" type="presParOf" srcId="{6D1789AB-7015-8B41-AF5E-88B5AF948359}" destId="{88BBF091-A794-DA45-BC0B-EFF5644885BC}" srcOrd="0" destOrd="0" presId="urn:microsoft.com/office/officeart/2008/layout/LinedList"/>
    <dgm:cxn modelId="{E361152A-19AA-144D-A071-97A2BE6EF76D}" type="presParOf" srcId="{6D1789AB-7015-8B41-AF5E-88B5AF948359}" destId="{86F2BBCD-0DB7-824D-A32C-0E1D2E18BAF3}" srcOrd="1" destOrd="0" presId="urn:microsoft.com/office/officeart/2008/layout/LinedList"/>
    <dgm:cxn modelId="{A2A4B1E1-2CA2-D04D-A369-9691AF4CA93D}" type="presParOf" srcId="{2F4ACA12-FC64-A249-8AA6-59FA0FF3EFDF}" destId="{CD8B3187-BDEC-C24D-B146-E99561782472}" srcOrd="12" destOrd="0" presId="urn:microsoft.com/office/officeart/2008/layout/LinedList"/>
    <dgm:cxn modelId="{926F39B8-F393-F149-8165-F1EA127B889F}" type="presParOf" srcId="{2F4ACA12-FC64-A249-8AA6-59FA0FF3EFDF}" destId="{021609D8-18A6-4E47-AA86-82ED8D5C5B49}" srcOrd="13" destOrd="0" presId="urn:microsoft.com/office/officeart/2008/layout/LinedList"/>
    <dgm:cxn modelId="{360AB4ED-2C2A-2844-973F-FFD7E6D94EE1}" type="presParOf" srcId="{021609D8-18A6-4E47-AA86-82ED8D5C5B49}" destId="{10C29172-8A62-BF49-962E-F7B17D467E8B}" srcOrd="0" destOrd="0" presId="urn:microsoft.com/office/officeart/2008/layout/LinedList"/>
    <dgm:cxn modelId="{1298B743-3102-8743-A2BA-A5D408B45429}" type="presParOf" srcId="{021609D8-18A6-4E47-AA86-82ED8D5C5B49}" destId="{1584DE6C-43BE-DF4C-B38F-0B07D6C0E8A7}" srcOrd="1" destOrd="0" presId="urn:microsoft.com/office/officeart/2008/layout/LinedList"/>
    <dgm:cxn modelId="{1237255D-E7E9-9F43-B318-B044EBB45AE5}" type="presParOf" srcId="{2F4ACA12-FC64-A249-8AA6-59FA0FF3EFDF}" destId="{2F5CA894-88BA-7848-9124-D400169336B8}" srcOrd="14" destOrd="0" presId="urn:microsoft.com/office/officeart/2008/layout/LinedList"/>
    <dgm:cxn modelId="{75D8A676-6794-EF4A-881B-84CFE4E1F874}" type="presParOf" srcId="{2F4ACA12-FC64-A249-8AA6-59FA0FF3EFDF}" destId="{E94A08F8-330E-CB43-ADC0-B0884C92CBE0}" srcOrd="15" destOrd="0" presId="urn:microsoft.com/office/officeart/2008/layout/LinedList"/>
    <dgm:cxn modelId="{3BA81E4F-7914-FE48-9248-73F2E85BC2C9}" type="presParOf" srcId="{E94A08F8-330E-CB43-ADC0-B0884C92CBE0}" destId="{1A6A2B81-5DD8-8E45-88D8-81F7127A3901}" srcOrd="0" destOrd="0" presId="urn:microsoft.com/office/officeart/2008/layout/LinedList"/>
    <dgm:cxn modelId="{F65E02B1-B840-2E48-A70F-F010CB8A721F}" type="presParOf" srcId="{E94A08F8-330E-CB43-ADC0-B0884C92CBE0}" destId="{BBCBB7F8-4C65-8E44-B18C-AF1CF19BA69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8DCE2-046C-4281-B9E0-52591F32E47D}">
      <dsp:nvSpPr>
        <dsp:cNvPr id="0" name=""/>
        <dsp:cNvSpPr/>
      </dsp:nvSpPr>
      <dsp:spPr>
        <a:xfrm>
          <a:off x="465927" y="628263"/>
          <a:ext cx="757792" cy="7577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EB22A-66CB-49D2-A47F-FC5446974D5A}">
      <dsp:nvSpPr>
        <dsp:cNvPr id="0" name=""/>
        <dsp:cNvSpPr/>
      </dsp:nvSpPr>
      <dsp:spPr>
        <a:xfrm>
          <a:off x="2832" y="1696364"/>
          <a:ext cx="1683984" cy="99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Episodes- </a:t>
          </a:r>
          <a:r>
            <a:rPr lang="en-US" sz="1200" kern="1200" dirty="0"/>
            <a:t>TV show episodes from the Forever Dreaming collection (Chen &amp; Chu, 2022). Sample size will consist of 1000 episodes. </a:t>
          </a:r>
        </a:p>
      </dsp:txBody>
      <dsp:txXfrm>
        <a:off x="2832" y="1696364"/>
        <a:ext cx="1683984" cy="999865"/>
      </dsp:txXfrm>
    </dsp:sp>
    <dsp:sp modelId="{B87CA519-F5D2-4E16-956B-08350FD8F8DD}">
      <dsp:nvSpPr>
        <dsp:cNvPr id="0" name=""/>
        <dsp:cNvSpPr/>
      </dsp:nvSpPr>
      <dsp:spPr>
        <a:xfrm>
          <a:off x="2444609" y="628263"/>
          <a:ext cx="757792" cy="7577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E81DA-72CC-446A-9141-0EC66A0CFB0A}">
      <dsp:nvSpPr>
        <dsp:cNvPr id="0" name=""/>
        <dsp:cNvSpPr/>
      </dsp:nvSpPr>
      <dsp:spPr>
        <a:xfrm>
          <a:off x="1981513" y="1696364"/>
          <a:ext cx="1683984" cy="99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More- </a:t>
          </a:r>
          <a:r>
            <a:rPr lang="en-US" sz="1200" kern="1200" dirty="0"/>
            <a:t>Research tools, previous publications (ex: STAC corpus for an annotation trial)</a:t>
          </a:r>
        </a:p>
      </dsp:txBody>
      <dsp:txXfrm>
        <a:off x="1981513" y="1696364"/>
        <a:ext cx="1683984" cy="999865"/>
      </dsp:txXfrm>
    </dsp:sp>
    <dsp:sp modelId="{F9BC2C75-A5D4-467F-8062-079E1B754749}">
      <dsp:nvSpPr>
        <dsp:cNvPr id="0" name=""/>
        <dsp:cNvSpPr/>
      </dsp:nvSpPr>
      <dsp:spPr>
        <a:xfrm>
          <a:off x="4423291" y="628263"/>
          <a:ext cx="757792" cy="7577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5A515-3BA2-4D8E-A47F-21197CE166FF}">
      <dsp:nvSpPr>
        <dsp:cNvPr id="0" name=""/>
        <dsp:cNvSpPr/>
      </dsp:nvSpPr>
      <dsp:spPr>
        <a:xfrm>
          <a:off x="3960195" y="1696364"/>
          <a:ext cx="1683984" cy="99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Annotate- </a:t>
          </a:r>
          <a:r>
            <a:rPr lang="en-US" sz="1200" kern="1200" dirty="0"/>
            <a:t>Define the discourse relations prior to the process.  Annotate the spoken dialogues in the transcript using Inception, an online web application</a:t>
          </a:r>
          <a:r>
            <a:rPr lang="en-US" sz="1100" kern="1200" dirty="0"/>
            <a:t>.</a:t>
          </a:r>
        </a:p>
      </dsp:txBody>
      <dsp:txXfrm>
        <a:off x="3960195" y="1696364"/>
        <a:ext cx="1683984" cy="999865"/>
      </dsp:txXfrm>
    </dsp:sp>
    <dsp:sp modelId="{0A3E0B4D-567B-483E-9E50-26AF9817D8DD}">
      <dsp:nvSpPr>
        <dsp:cNvPr id="0" name=""/>
        <dsp:cNvSpPr/>
      </dsp:nvSpPr>
      <dsp:spPr>
        <a:xfrm>
          <a:off x="6401972" y="628263"/>
          <a:ext cx="757792" cy="7577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F9188-CA37-4DAD-B414-97C69443577F}">
      <dsp:nvSpPr>
        <dsp:cNvPr id="0" name=""/>
        <dsp:cNvSpPr/>
      </dsp:nvSpPr>
      <dsp:spPr>
        <a:xfrm>
          <a:off x="5938876" y="1696364"/>
          <a:ext cx="1683984" cy="99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Revise- </a:t>
          </a:r>
          <a:r>
            <a:rPr lang="en-US" sz="1200" kern="1200" dirty="0"/>
            <a:t>Revise and redefine the type of discourse relations relevant for the sample. Identify and fix any errors overseen during annotation process.   </a:t>
          </a:r>
          <a:r>
            <a:rPr lang="en-US" sz="1200" b="1" kern="1200" dirty="0"/>
            <a:t> </a:t>
          </a:r>
          <a:endParaRPr lang="en-US" sz="1200" kern="1200" dirty="0"/>
        </a:p>
      </dsp:txBody>
      <dsp:txXfrm>
        <a:off x="5938876" y="1696364"/>
        <a:ext cx="1683984" cy="999865"/>
      </dsp:txXfrm>
    </dsp:sp>
    <dsp:sp modelId="{BADB4B24-1172-4B4B-8CF6-2569F1F533F8}">
      <dsp:nvSpPr>
        <dsp:cNvPr id="0" name=""/>
        <dsp:cNvSpPr/>
      </dsp:nvSpPr>
      <dsp:spPr>
        <a:xfrm>
          <a:off x="8380654" y="628263"/>
          <a:ext cx="757792" cy="75779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B828-AC50-409E-9790-AEC721734C74}">
      <dsp:nvSpPr>
        <dsp:cNvPr id="0" name=""/>
        <dsp:cNvSpPr/>
      </dsp:nvSpPr>
      <dsp:spPr>
        <a:xfrm>
          <a:off x="7917558" y="1696364"/>
          <a:ext cx="1683984" cy="99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Understand- </a:t>
          </a:r>
          <a:r>
            <a:rPr lang="en-US" sz="1200" kern="1200" dirty="0"/>
            <a:t>Numerically record and analyze the results. Explore further steps and ideas.</a:t>
          </a:r>
        </a:p>
      </dsp:txBody>
      <dsp:txXfrm>
        <a:off x="7917558" y="1696364"/>
        <a:ext cx="1683984" cy="999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4AFAB-E983-9B47-A239-68955CB66068}">
      <dsp:nvSpPr>
        <dsp:cNvPr id="0" name=""/>
        <dsp:cNvSpPr/>
      </dsp:nvSpPr>
      <dsp:spPr>
        <a:xfrm>
          <a:off x="8440" y="716212"/>
          <a:ext cx="5045470" cy="2018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i</a:t>
          </a:r>
          <a:r>
            <a:rPr lang="en-US" sz="1800" b="1" kern="1200" dirty="0"/>
            <a:t> - n… ,</a:t>
          </a:r>
          <a:r>
            <a:rPr lang="en-US" sz="1800" b="1" kern="1200" dirty="0" err="1"/>
            <a:t>i</a:t>
          </a:r>
          <a:r>
            <a:rPr lang="en-US" sz="1800" b="1" kern="1200" dirty="0"/>
            <a:t> - 3 ,</a:t>
          </a:r>
          <a:r>
            <a:rPr lang="en-US" sz="1800" b="1" kern="1200" dirty="0" err="1"/>
            <a:t>i</a:t>
          </a:r>
          <a:r>
            <a:rPr lang="en-US" sz="1800" b="1" kern="1200" dirty="0"/>
            <a:t> - 2 ,</a:t>
          </a:r>
          <a:r>
            <a:rPr lang="en-US" sz="1800" b="1" kern="1200" dirty="0" err="1"/>
            <a:t>i</a:t>
          </a:r>
          <a:r>
            <a:rPr lang="en-US" sz="1800" b="1" kern="1200" dirty="0"/>
            <a:t> - 1 —--&gt; </a:t>
          </a:r>
          <a:r>
            <a:rPr lang="en-US" sz="1800" b="1" kern="1200" dirty="0" err="1"/>
            <a:t>i</a:t>
          </a:r>
          <a:r>
            <a:rPr lang="en-US" sz="1800" b="1" kern="1200" dirty="0"/>
            <a:t> —--&gt; </a:t>
          </a:r>
          <a:r>
            <a:rPr lang="en-US" sz="1800" b="1" kern="1200" dirty="0" err="1"/>
            <a:t>i</a:t>
          </a:r>
          <a:r>
            <a:rPr lang="en-US" sz="1800" b="1" kern="1200" dirty="0"/>
            <a:t> + 1</a:t>
          </a:r>
          <a:endParaRPr lang="en-US" sz="1800" kern="1200" dirty="0"/>
        </a:p>
      </dsp:txBody>
      <dsp:txXfrm>
        <a:off x="1017534" y="716212"/>
        <a:ext cx="3027282" cy="2018188"/>
      </dsp:txXfrm>
    </dsp:sp>
    <dsp:sp modelId="{0D2B7411-F42F-6B4D-92C5-1772D97F305F}">
      <dsp:nvSpPr>
        <dsp:cNvPr id="0" name=""/>
        <dsp:cNvSpPr/>
      </dsp:nvSpPr>
      <dsp:spPr>
        <a:xfrm>
          <a:off x="4549363" y="716212"/>
          <a:ext cx="5045470" cy="2018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EDUs (elementary discourse units) are any meaningful part of an utterance or statement. Discourse relations will be incoming meaning based on previous EDUs (i-1). Relations do not have to be adjacent and can be linked to any previous EDU.  </a:t>
          </a:r>
          <a:br>
            <a:rPr lang="en-US" sz="1400" kern="1200" dirty="0"/>
          </a:br>
          <a:br>
            <a:rPr lang="en-US" sz="1400" kern="1200" dirty="0"/>
          </a:br>
          <a:endParaRPr lang="en-US" sz="1400" kern="1200" dirty="0"/>
        </a:p>
      </dsp:txBody>
      <dsp:txXfrm>
        <a:off x="5558457" y="716212"/>
        <a:ext cx="3027282" cy="2018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09F26-DFC5-234E-A89A-FD3E74EA2B66}">
      <dsp:nvSpPr>
        <dsp:cNvPr id="0" name=""/>
        <dsp:cNvSpPr/>
      </dsp:nvSpPr>
      <dsp:spPr>
        <a:xfrm>
          <a:off x="0" y="370043"/>
          <a:ext cx="5913437" cy="157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948" tIns="208280" rIns="45894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In long dialogues, ”comment” , “continuation” and “acknowledgement” are the most frequent relations due to consistent conversation between characters.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“correction” and “interruption” are rare occurrences in the example episode, likely due to chance.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Each scene begins with “comment” since they are usually unrelated to previous EDUs. 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“repetition” and “rhetorical question” are new relations due to the added use of rhetoric in TV episodes (entertainment). 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“repetition” and “acknowledgement” were picked up by Inception and became predictable.  </a:t>
          </a:r>
        </a:p>
      </dsp:txBody>
      <dsp:txXfrm>
        <a:off x="0" y="370043"/>
        <a:ext cx="5913437" cy="1575000"/>
      </dsp:txXfrm>
    </dsp:sp>
    <dsp:sp modelId="{4DDD34C4-2FC2-B649-B149-8B49A40F79F8}">
      <dsp:nvSpPr>
        <dsp:cNvPr id="0" name=""/>
        <dsp:cNvSpPr/>
      </dsp:nvSpPr>
      <dsp:spPr>
        <a:xfrm>
          <a:off x="295671" y="222443"/>
          <a:ext cx="4139405" cy="29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0" tIns="0" rIns="156460" bIns="0" numCol="1" spcCol="1270" anchor="ctr" anchorCtr="0">
          <a:noAutofit/>
        </a:bodyPr>
        <a:lstStyle/>
        <a:p>
          <a:pPr marL="0" lvl="0" indent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000" b="1" kern="1200"/>
            <a:t>Observations:</a:t>
          </a:r>
          <a:endParaRPr lang="en-US" sz="1000" kern="1200"/>
        </a:p>
      </dsp:txBody>
      <dsp:txXfrm>
        <a:off x="310081" y="236853"/>
        <a:ext cx="4110585" cy="266380"/>
      </dsp:txXfrm>
    </dsp:sp>
    <dsp:sp modelId="{366DE2ED-5A86-E048-98C7-54A84FFD3244}">
      <dsp:nvSpPr>
        <dsp:cNvPr id="0" name=""/>
        <dsp:cNvSpPr/>
      </dsp:nvSpPr>
      <dsp:spPr>
        <a:xfrm>
          <a:off x="0" y="2146644"/>
          <a:ext cx="5913437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948" tIns="208280" rIns="45894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STAC has players focused on one objective, which was the game.  TV episodes consists of a variety of scenarios.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TV shows are multi-modal, so it is more difficult to detect sarcasm (or tone of the speaker) from just the written text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The STAC corpus consisted of chat only, whereas there is a lot more action and spontaneity (resulting in interruption, etc.) on TV shows. </a:t>
          </a:r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Instances where characters speak on the phone, and you can only assume what the other person is saying.  One-sided utterances are still a part of the dialogue. </a:t>
          </a:r>
          <a:br>
            <a:rPr lang="en-US" sz="1000" kern="1200"/>
          </a:br>
          <a:br>
            <a:rPr lang="en-US" sz="1000" kern="1200"/>
          </a:br>
          <a:br>
            <a:rPr lang="en-US" sz="1000" kern="1200"/>
          </a:br>
          <a:br>
            <a:rPr lang="en-US" sz="1000" kern="1200"/>
          </a:br>
          <a:br>
            <a:rPr lang="en-US" sz="1000" kern="1200"/>
          </a:br>
          <a:endParaRPr lang="en-US" sz="1000" kern="1200"/>
        </a:p>
      </dsp:txBody>
      <dsp:txXfrm>
        <a:off x="0" y="2146644"/>
        <a:ext cx="5913437" cy="2268000"/>
      </dsp:txXfrm>
    </dsp:sp>
    <dsp:sp modelId="{BA5594D9-1076-4141-A1A3-87CDD02EBAB3}">
      <dsp:nvSpPr>
        <dsp:cNvPr id="0" name=""/>
        <dsp:cNvSpPr/>
      </dsp:nvSpPr>
      <dsp:spPr>
        <a:xfrm>
          <a:off x="295671" y="1999044"/>
          <a:ext cx="4139405" cy="29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0" tIns="0" rIns="156460" bIns="0" numCol="1" spcCol="1270" anchor="ctr" anchorCtr="0">
          <a:noAutofit/>
        </a:bodyPr>
        <a:lstStyle/>
        <a:p>
          <a:pPr marL="0" lvl="0" indent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000" b="1" kern="1200"/>
            <a:t>Challenges:</a:t>
          </a:r>
          <a:endParaRPr lang="en-US" sz="1000" kern="1200"/>
        </a:p>
      </dsp:txBody>
      <dsp:txXfrm>
        <a:off x="310081" y="2013454"/>
        <a:ext cx="4110585" cy="2663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89E1A-14E0-864C-A01A-B49ED1107EFB}">
      <dsp:nvSpPr>
        <dsp:cNvPr id="0" name=""/>
        <dsp:cNvSpPr/>
      </dsp:nvSpPr>
      <dsp:spPr>
        <a:xfrm>
          <a:off x="0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057CC1-881D-DD48-89B1-2BF3942A9BBF}">
      <dsp:nvSpPr>
        <dsp:cNvPr id="0" name=""/>
        <dsp:cNvSpPr/>
      </dsp:nvSpPr>
      <dsp:spPr>
        <a:xfrm>
          <a:off x="300136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Friends is a limited genre, so a variety of shows and episodes are needed.</a:t>
          </a:r>
        </a:p>
      </dsp:txBody>
      <dsp:txXfrm>
        <a:off x="350375" y="997410"/>
        <a:ext cx="2600752" cy="1614803"/>
      </dsp:txXfrm>
    </dsp:sp>
    <dsp:sp modelId="{FA4D1AEB-9ED4-224A-B8A4-BAA2A02011D4}">
      <dsp:nvSpPr>
        <dsp:cNvPr id="0" name=""/>
        <dsp:cNvSpPr/>
      </dsp:nvSpPr>
      <dsp:spPr>
        <a:xfrm>
          <a:off x="3301503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4338A6-BC7A-EE40-86FC-091B1FFC4537}">
      <dsp:nvSpPr>
        <dsp:cNvPr id="0" name=""/>
        <dsp:cNvSpPr/>
      </dsp:nvSpPr>
      <dsp:spPr>
        <a:xfrm>
          <a:off x="3601640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Larger sample size of at least 1000 episodes. </a:t>
          </a:r>
        </a:p>
      </dsp:txBody>
      <dsp:txXfrm>
        <a:off x="3651879" y="997410"/>
        <a:ext cx="2600752" cy="1614803"/>
      </dsp:txXfrm>
    </dsp:sp>
    <dsp:sp modelId="{A59DF55A-6F60-E444-B194-A91BAFF31DEF}">
      <dsp:nvSpPr>
        <dsp:cNvPr id="0" name=""/>
        <dsp:cNvSpPr/>
      </dsp:nvSpPr>
      <dsp:spPr>
        <a:xfrm>
          <a:off x="6603007" y="662041"/>
          <a:ext cx="2701230" cy="1715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4B3947-E189-6C43-A34A-A3FD7D9C0CD3}">
      <dsp:nvSpPr>
        <dsp:cNvPr id="0" name=""/>
        <dsp:cNvSpPr/>
      </dsp:nvSpPr>
      <dsp:spPr>
        <a:xfrm>
          <a:off x="6903144" y="947171"/>
          <a:ext cx="2701230" cy="1715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Relations may still need to be redefined, multiple relations for single utterances should be explored.</a:t>
          </a:r>
        </a:p>
      </dsp:txBody>
      <dsp:txXfrm>
        <a:off x="6953383" y="997410"/>
        <a:ext cx="2600752" cy="16148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F2CB0-8CA8-AF48-BB99-7E21C4B2265B}">
      <dsp:nvSpPr>
        <dsp:cNvPr id="0" name=""/>
        <dsp:cNvSpPr/>
      </dsp:nvSpPr>
      <dsp:spPr>
        <a:xfrm>
          <a:off x="0" y="0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EF39A-E72E-3F4A-B264-11A6632F9250}">
      <dsp:nvSpPr>
        <dsp:cNvPr id="0" name=""/>
        <dsp:cNvSpPr/>
      </dsp:nvSpPr>
      <dsp:spPr>
        <a:xfrm>
          <a:off x="0" y="0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Mentor:  Yilun (Bobby) Hua</a:t>
          </a:r>
        </a:p>
      </dsp:txBody>
      <dsp:txXfrm>
        <a:off x="0" y="0"/>
        <a:ext cx="9603275" cy="431326"/>
      </dsp:txXfrm>
    </dsp:sp>
    <dsp:sp modelId="{B765FF66-890F-8D4E-A297-3A0DFA9FD9AA}">
      <dsp:nvSpPr>
        <dsp:cNvPr id="0" name=""/>
        <dsp:cNvSpPr/>
      </dsp:nvSpPr>
      <dsp:spPr>
        <a:xfrm>
          <a:off x="0" y="431326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33C7E1-336A-4A43-8807-E53FDF2AF9F9}">
      <dsp:nvSpPr>
        <dsp:cNvPr id="0" name=""/>
        <dsp:cNvSpPr/>
      </dsp:nvSpPr>
      <dsp:spPr>
        <a:xfrm>
          <a:off x="0" y="431326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PI:  Professor Kathleen McKeown</a:t>
          </a:r>
        </a:p>
      </dsp:txBody>
      <dsp:txXfrm>
        <a:off x="0" y="431326"/>
        <a:ext cx="9603275" cy="431326"/>
      </dsp:txXfrm>
    </dsp:sp>
    <dsp:sp modelId="{BD7AED98-7ECE-174E-A233-611CFD1DA25A}">
      <dsp:nvSpPr>
        <dsp:cNvPr id="0" name=""/>
        <dsp:cNvSpPr/>
      </dsp:nvSpPr>
      <dsp:spPr>
        <a:xfrm>
          <a:off x="0" y="862653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8C92F0-2AD4-0949-B1B7-A48F5EB3C212}">
      <dsp:nvSpPr>
        <dsp:cNvPr id="0" name=""/>
        <dsp:cNvSpPr/>
      </dsp:nvSpPr>
      <dsp:spPr>
        <a:xfrm>
          <a:off x="0" y="862653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Resources:</a:t>
          </a:r>
        </a:p>
      </dsp:txBody>
      <dsp:txXfrm>
        <a:off x="0" y="862653"/>
        <a:ext cx="9603275" cy="431326"/>
      </dsp:txXfrm>
    </dsp:sp>
    <dsp:sp modelId="{AC640731-E246-F14F-8691-3F7AFF23AB2B}">
      <dsp:nvSpPr>
        <dsp:cNvPr id="0" name=""/>
        <dsp:cNvSpPr/>
      </dsp:nvSpPr>
      <dsp:spPr>
        <a:xfrm>
          <a:off x="0" y="1293979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D49A7A-AF7B-B84A-BEC2-B5D6728A72FF}">
      <dsp:nvSpPr>
        <dsp:cNvPr id="0" name=""/>
        <dsp:cNvSpPr/>
      </dsp:nvSpPr>
      <dsp:spPr>
        <a:xfrm>
          <a:off x="0" y="1293979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Tools- Inception: Technische Universität Darmstadt -- Computer Science Department -- INCEpTION -- 23.8 (2022-06-29 21:24:41, build 4b271961       </a:t>
          </a:r>
        </a:p>
      </dsp:txBody>
      <dsp:txXfrm>
        <a:off x="0" y="1293979"/>
        <a:ext cx="9603275" cy="431326"/>
      </dsp:txXfrm>
    </dsp:sp>
    <dsp:sp modelId="{670ADE34-5FA3-D147-9954-599A8D5501A0}">
      <dsp:nvSpPr>
        <dsp:cNvPr id="0" name=""/>
        <dsp:cNvSpPr/>
      </dsp:nvSpPr>
      <dsp:spPr>
        <a:xfrm>
          <a:off x="0" y="1725306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626D35-AC92-364E-83F5-DFC66898BDCC}">
      <dsp:nvSpPr>
        <dsp:cNvPr id="0" name=""/>
        <dsp:cNvSpPr/>
      </dsp:nvSpPr>
      <dsp:spPr>
        <a:xfrm>
          <a:off x="0" y="1725306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Forever Dreaming Transcripts: Chen, M., Chu, Z., Wiseman, S., &amp; Gimpel, K. (2022, June 6). </a:t>
          </a:r>
          <a:r>
            <a:rPr lang="en-US" sz="1200" i="1" kern="1200"/>
            <a:t>SummScreen: A dataset for abstractive screenplay summarization</a:t>
          </a:r>
          <a:r>
            <a:rPr lang="en-US" sz="1200" kern="1200"/>
            <a:t>. arXiv.org. Retrieved July 28, 2022, from https://arxiv.org/abs/2104.07091 </a:t>
          </a:r>
        </a:p>
      </dsp:txBody>
      <dsp:txXfrm>
        <a:off x="0" y="1725306"/>
        <a:ext cx="9603275" cy="431326"/>
      </dsp:txXfrm>
    </dsp:sp>
    <dsp:sp modelId="{E13217C6-C009-C24F-BBF9-4074E04F531A}">
      <dsp:nvSpPr>
        <dsp:cNvPr id="0" name=""/>
        <dsp:cNvSpPr/>
      </dsp:nvSpPr>
      <dsp:spPr>
        <a:xfrm>
          <a:off x="0" y="2156633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BBF091-A794-DA45-BC0B-EFF5644885BC}">
      <dsp:nvSpPr>
        <dsp:cNvPr id="0" name=""/>
        <dsp:cNvSpPr/>
      </dsp:nvSpPr>
      <dsp:spPr>
        <a:xfrm>
          <a:off x="0" y="2156633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STAC data set: Asher, N., Hunter, J., Morey, M., Farah, B., &amp; Afantenos, S. (n.d.). </a:t>
          </a:r>
          <a:r>
            <a:rPr lang="en-US" sz="1200" i="1" kern="1200"/>
            <a:t>Discourse structure and dialogue acts in multiparty dialogue: The stac corpus</a:t>
          </a:r>
          <a:r>
            <a:rPr lang="en-US" sz="1200" kern="1200"/>
            <a:t>. ACL Anthology. Retrieved July 28, 2022, from https://aclanthology.org/L16-1432/ </a:t>
          </a:r>
        </a:p>
      </dsp:txBody>
      <dsp:txXfrm>
        <a:off x="0" y="2156633"/>
        <a:ext cx="9603275" cy="431326"/>
      </dsp:txXfrm>
    </dsp:sp>
    <dsp:sp modelId="{CD8B3187-BDEC-C24D-B146-E99561782472}">
      <dsp:nvSpPr>
        <dsp:cNvPr id="0" name=""/>
        <dsp:cNvSpPr/>
      </dsp:nvSpPr>
      <dsp:spPr>
        <a:xfrm>
          <a:off x="0" y="2587959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C29172-8A62-BF49-962E-F7B17D467E8B}">
      <dsp:nvSpPr>
        <dsp:cNvPr id="0" name=""/>
        <dsp:cNvSpPr/>
      </dsp:nvSpPr>
      <dsp:spPr>
        <a:xfrm>
          <a:off x="0" y="2587959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Li, J., Liu, M., Qin, B., &amp; Liu, T. (2022, January 20). </a:t>
          </a:r>
          <a:r>
            <a:rPr lang="en-US" sz="1200" i="1" kern="1200"/>
            <a:t>A survey of discourse parsing - frontiers of computer science</a:t>
          </a:r>
          <a:r>
            <a:rPr lang="en-US" sz="1200" kern="1200"/>
            <a:t>. SpringerLink. Retrieved July 28, 2022, from https://link.springer.com/article/10.1007/s11704-021-0500-z </a:t>
          </a:r>
        </a:p>
      </dsp:txBody>
      <dsp:txXfrm>
        <a:off x="0" y="2587959"/>
        <a:ext cx="9603275" cy="431326"/>
      </dsp:txXfrm>
    </dsp:sp>
    <dsp:sp modelId="{2F5CA894-88BA-7848-9124-D400169336B8}">
      <dsp:nvSpPr>
        <dsp:cNvPr id="0" name=""/>
        <dsp:cNvSpPr/>
      </dsp:nvSpPr>
      <dsp:spPr>
        <a:xfrm>
          <a:off x="0" y="3019286"/>
          <a:ext cx="96032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A2B81-5DD8-8E45-88D8-81F7127A3901}">
      <dsp:nvSpPr>
        <dsp:cNvPr id="0" name=""/>
        <dsp:cNvSpPr/>
      </dsp:nvSpPr>
      <dsp:spPr>
        <a:xfrm>
          <a:off x="0" y="3019286"/>
          <a:ext cx="9603275" cy="431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Shi, Z., &amp; Huang, M. (n.d.). </a:t>
          </a:r>
          <a:r>
            <a:rPr lang="en-US" sz="1200" i="1" kern="1200"/>
            <a:t>A deep sequential model for discourse parsing on multi-party dialogues</a:t>
          </a:r>
          <a:r>
            <a:rPr lang="en-US" sz="1200" kern="1200"/>
            <a:t>. Proceedings of the AAAI Conference on Artificial Intelligence. Retrieved July 28, 2022, from https://ojs.aaai.org/index.php/AAAI/article/view/4680 </a:t>
          </a:r>
        </a:p>
      </dsp:txBody>
      <dsp:txXfrm>
        <a:off x="0" y="3019286"/>
        <a:ext cx="9603275" cy="431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8T06:14:37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8/1/22</a:t>
            </a:fld>
            <a:endParaRPr lang="en-US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27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7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78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17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55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60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4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9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67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74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8/1/22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60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3BD54-29B9-3D42-B178-776ED395AA85}" type="datetimeFigureOut">
              <a:rPr lang="en-US" smtClean="0"/>
              <a:pPr/>
              <a:t>8/1/22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79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customXml" Target="../ink/ink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67">
            <a:extLst>
              <a:ext uri="{FF2B5EF4-FFF2-40B4-BE49-F238E27FC236}">
                <a16:creationId xmlns:a16="http://schemas.microsoft.com/office/drawing/2014/main" id="{1EE485E7-7D6D-4CB0-A3AD-261D97B2E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69">
            <a:extLst>
              <a:ext uri="{FF2B5EF4-FFF2-40B4-BE49-F238E27FC236}">
                <a16:creationId xmlns:a16="http://schemas.microsoft.com/office/drawing/2014/main" id="{A55E3208-F0C4-4962-8946-065C94F89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2F12F-5DFA-4968-9962-1DCCECE62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0235" y="1027937"/>
            <a:ext cx="6083708" cy="3711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0" i="0" kern="1200" cap="all">
                <a:effectLst/>
                <a:latin typeface="+mj-lt"/>
                <a:ea typeface="+mj-ea"/>
                <a:cs typeface="+mj-cs"/>
              </a:rPr>
              <a:t>Discourse Relation Parsing</a:t>
            </a:r>
            <a:endParaRPr lang="en-US" sz="5400" b="0" i="0" kern="1200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ACD8AC-5ADA-FF39-9842-0C7571231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057" y="127819"/>
            <a:ext cx="3254899" cy="37118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r">
              <a:buFont typeface="Arial" panose="020B0604020202020204" pitchFamily="34" charset="0"/>
              <a:buChar char="•"/>
            </a:pPr>
            <a:r>
              <a:rPr lang="en-US" dirty="0"/>
              <a:t>Natural Language Processing </a:t>
            </a:r>
            <a:r>
              <a:rPr lang="en-US" dirty="0" err="1"/>
              <a:t>LaB</a:t>
            </a:r>
            <a:r>
              <a:rPr lang="en-US" dirty="0"/>
              <a:t> @Columbia University</a:t>
            </a:r>
          </a:p>
          <a:p>
            <a:pPr indent="-228600" algn="r">
              <a:buFont typeface="Arial" panose="020B0604020202020204" pitchFamily="34" charset="0"/>
              <a:buChar char="•"/>
            </a:pPr>
            <a:r>
              <a:rPr lang="en-US" dirty="0"/>
              <a:t>By </a:t>
            </a:r>
            <a:r>
              <a:rPr lang="en-US" dirty="0" err="1"/>
              <a:t>Duaa</a:t>
            </a:r>
            <a:r>
              <a:rPr lang="en-US" dirty="0"/>
              <a:t> Tariq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82" name="Straight Connector 171">
            <a:extLst>
              <a:ext uri="{FF2B5EF4-FFF2-40B4-BE49-F238E27FC236}">
                <a16:creationId xmlns:a16="http://schemas.microsoft.com/office/drawing/2014/main" id="{4FAE17D3-C2DC-4665-AF20-33C5BACD5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375124"/>
            <a:ext cx="0" cy="301752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3" name="Picture 173">
            <a:extLst>
              <a:ext uri="{FF2B5EF4-FFF2-40B4-BE49-F238E27FC236}">
                <a16:creationId xmlns:a16="http://schemas.microsoft.com/office/drawing/2014/main" id="{7021C573-B3FF-44B8-A5DE-AB39E9AA6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84" name="Straight Connector 175">
            <a:extLst>
              <a:ext uri="{FF2B5EF4-FFF2-40B4-BE49-F238E27FC236}">
                <a16:creationId xmlns:a16="http://schemas.microsoft.com/office/drawing/2014/main" id="{50B0CCD4-E9B0-43B2-806F-05EDF57A7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03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52">
            <a:extLst>
              <a:ext uri="{FF2B5EF4-FFF2-40B4-BE49-F238E27FC236}">
                <a16:creationId xmlns:a16="http://schemas.microsoft.com/office/drawing/2014/main" id="{7BEFDA1A-2A01-4C29-A5D0-AE6F050D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een dialogue boxes">
            <a:extLst>
              <a:ext uri="{FF2B5EF4-FFF2-40B4-BE49-F238E27FC236}">
                <a16:creationId xmlns:a16="http://schemas.microsoft.com/office/drawing/2014/main" id="{6D419DE8-E1E7-1CB0-02A1-32AECB1529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t="17113" r="-1" b="15317"/>
          <a:stretch/>
        </p:blipFill>
        <p:spPr>
          <a:xfrm>
            <a:off x="305" y="154390"/>
            <a:ext cx="12191695" cy="685799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7FD20E5-30AF-47B9-9256-2E8E904CB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BD9DC21-BB2F-F1FE-D490-8C980B097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Introduction: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279D3810-B86F-4009-84EC-DE0FEABD6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D1659D2-A435-7E23-72D8-1F348181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782569" cy="3450613"/>
          </a:xfrm>
        </p:spPr>
        <p:txBody>
          <a:bodyPr>
            <a:normAutofit lnSpcReduction="10000"/>
          </a:bodyPr>
          <a:lstStyle/>
          <a:p>
            <a:pPr fontAlgn="base">
              <a:lnSpc>
                <a:spcPct val="110000"/>
              </a:lnSpc>
            </a:pPr>
            <a:r>
              <a:rPr lang="en-US" sz="1400" dirty="0"/>
              <a:t>Background: Discourse relation parsing is a research area in Natural Language Processing focusing on analyzing discourse structures by identifying different types of discourse relations (in a spoken or written text).</a:t>
            </a:r>
          </a:p>
          <a:p>
            <a:pPr fontAlgn="base">
              <a:lnSpc>
                <a:spcPct val="110000"/>
              </a:lnSpc>
            </a:pPr>
            <a:r>
              <a:rPr lang="en-US" sz="1400" dirty="0"/>
              <a:t>Previous Research:  The STAC data set (Asher, 2016) is an annotated multi-party chat log for an online game. </a:t>
            </a:r>
          </a:p>
          <a:p>
            <a:pPr fontAlgn="base">
              <a:lnSpc>
                <a:spcPct val="110000"/>
              </a:lnSpc>
            </a:pPr>
            <a:r>
              <a:rPr lang="en-US" sz="1400" dirty="0"/>
              <a:t>Project Goals: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	- Contribute a dataset consisting of discourse relations annotated for long dialogues, specifically transcripts of TV 		   show episodes.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	- Apply knowledge of discourse relation recognition and link prediction to the task 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	- Research and use tools to effectively complete annotations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	- Analyze frequencies of defined relation labels, identify new challenges and relation types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en-US" sz="1100" dirty="0"/>
            </a:br>
            <a:br>
              <a:rPr lang="en-US" sz="1100" dirty="0"/>
            </a:br>
            <a:endParaRPr lang="en-US" sz="1100" dirty="0"/>
          </a:p>
        </p:txBody>
      </p:sp>
      <p:pic>
        <p:nvPicPr>
          <p:cNvPr id="68" name="Picture 58">
            <a:extLst>
              <a:ext uri="{FF2B5EF4-FFF2-40B4-BE49-F238E27FC236}">
                <a16:creationId xmlns:a16="http://schemas.microsoft.com/office/drawing/2014/main" id="{C33612A4-0B77-4479-B2AA-F17859955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9" name="Straight Connector 60">
            <a:extLst>
              <a:ext uri="{FF2B5EF4-FFF2-40B4-BE49-F238E27FC236}">
                <a16:creationId xmlns:a16="http://schemas.microsoft.com/office/drawing/2014/main" id="{078A367A-3E83-4B48-A0F7-43FBE333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120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D50C4-A37F-EF29-2A12-61614E65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Method: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8661A9-CE29-60AB-E3C7-71F74E0EC7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581752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036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135B8-2945-D6EF-4A01-A50A7F4E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Incoming relations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0E861751-8458-0254-8C2C-2961B69BEB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451088"/>
              </p:ext>
            </p:extLst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1102711-4869-149A-C294-9E7B7065D383}"/>
                  </a:ext>
                </a:extLst>
              </p14:cNvPr>
              <p14:cNvContentPartPr/>
              <p14:nvPr/>
            </p14:nvContentPartPr>
            <p14:xfrm>
              <a:off x="542260" y="135340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1102711-4869-149A-C294-9E7B7065D3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3260" y="1344400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579A1-B486-7C59-2D9A-5404DE28314A}"/>
              </a:ext>
            </a:extLst>
          </p:cNvPr>
          <p:cNvCxnSpPr>
            <a:cxnSpLocks/>
          </p:cNvCxnSpPr>
          <p:nvPr/>
        </p:nvCxnSpPr>
        <p:spPr>
          <a:xfrm>
            <a:off x="3552905" y="3734535"/>
            <a:ext cx="388884" cy="4318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183B9C-7E6F-AB7E-C9AF-1A67CE51546D}"/>
              </a:ext>
            </a:extLst>
          </p:cNvPr>
          <p:cNvCxnSpPr>
            <a:cxnSpLocks/>
          </p:cNvCxnSpPr>
          <p:nvPr/>
        </p:nvCxnSpPr>
        <p:spPr>
          <a:xfrm flipV="1">
            <a:off x="3552905" y="3741038"/>
            <a:ext cx="388884" cy="4318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729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51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53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6269742-B9B9-F214-669B-4D9B4BD0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1049235"/>
          </a:xfrm>
        </p:spPr>
        <p:txBody>
          <a:bodyPr>
            <a:normAutofit/>
          </a:bodyPr>
          <a:lstStyle/>
          <a:p>
            <a:r>
              <a:rPr lang="en-US" dirty="0"/>
              <a:t>Example:</a:t>
            </a:r>
          </a:p>
        </p:txBody>
      </p:sp>
      <p:sp>
        <p:nvSpPr>
          <p:cNvPr id="66" name="Rectangle 55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65E1D-453D-C200-FA71-9B3771124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900" b="1"/>
              <a:t>259 </a:t>
            </a:r>
            <a:r>
              <a:rPr lang="en-US" sz="1900"/>
              <a:t>R: </a:t>
            </a:r>
            <a:r>
              <a:rPr lang="en-US" sz="1900" i="1"/>
              <a:t>Isn’t this amazing?</a:t>
            </a:r>
            <a:endParaRPr lang="en-US" sz="1900"/>
          </a:p>
          <a:p>
            <a:pPr>
              <a:lnSpc>
                <a:spcPct val="110000"/>
              </a:lnSpc>
            </a:pPr>
            <a:br>
              <a:rPr lang="en-US" sz="1900"/>
            </a:br>
            <a:r>
              <a:rPr lang="en-US" sz="1900" b="1"/>
              <a:t>260 </a:t>
            </a:r>
            <a:r>
              <a:rPr lang="en-US" sz="1900"/>
              <a:t>R: </a:t>
            </a:r>
            <a:r>
              <a:rPr lang="en-US" sz="1900" i="1"/>
              <a:t>I mean, I have never made coffee before in my entire life</a:t>
            </a:r>
            <a:endParaRPr lang="en-US" sz="1900"/>
          </a:p>
          <a:p>
            <a:pPr>
              <a:lnSpc>
                <a:spcPct val="110000"/>
              </a:lnSpc>
            </a:pPr>
            <a:br>
              <a:rPr lang="en-US" sz="1900"/>
            </a:br>
            <a:r>
              <a:rPr lang="en-US" sz="1900" b="1"/>
              <a:t>261 </a:t>
            </a:r>
            <a:r>
              <a:rPr lang="en-US" sz="1900"/>
              <a:t>C: </a:t>
            </a:r>
            <a:r>
              <a:rPr lang="en-US" sz="1900" i="1"/>
              <a:t>That is amazing.</a:t>
            </a:r>
            <a:endParaRPr lang="en-US" sz="1900"/>
          </a:p>
          <a:p>
            <a:pPr>
              <a:lnSpc>
                <a:spcPct val="110000"/>
              </a:lnSpc>
            </a:pPr>
            <a:br>
              <a:rPr lang="en-US" sz="1900"/>
            </a:br>
            <a:r>
              <a:rPr lang="en-US" sz="1900" b="1"/>
              <a:t>262 </a:t>
            </a:r>
            <a:r>
              <a:rPr lang="en-US" sz="1900"/>
              <a:t>J: </a:t>
            </a:r>
            <a:r>
              <a:rPr lang="en-US" sz="1900" i="1"/>
              <a:t>Congratulations.</a:t>
            </a:r>
            <a:r>
              <a:rPr lang="en-US" sz="1900" b="1" i="1"/>
              <a:t> </a:t>
            </a:r>
            <a:endParaRPr lang="en-US" sz="1900"/>
          </a:p>
        </p:txBody>
      </p:sp>
      <p:grpSp>
        <p:nvGrpSpPr>
          <p:cNvPr id="67" name="Group 57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59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0668E9E-14B6-CB25-CDCC-7ED77416F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51" r="1" b="1234"/>
          <a:stretch/>
        </p:blipFill>
        <p:spPr>
          <a:xfrm>
            <a:off x="6093926" y="1116345"/>
            <a:ext cx="4821551" cy="386617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12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48" name="Picture 103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50" name="Straight Connector 103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Connector 1036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054" name="Rectangle 1038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Rectangle 1040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027416-17A5-AC1A-0DEB-E9FE19D3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Inception</a:t>
            </a:r>
          </a:p>
        </p:txBody>
      </p:sp>
      <p:cxnSp>
        <p:nvCxnSpPr>
          <p:cNvPr id="1056" name="Straight Connector 1042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57" name="Group 1044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ectangle 1046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34DEB0-11E3-8065-84BA-FD427B478E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8374" y="1258799"/>
            <a:ext cx="6282919" cy="358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1050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33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B7CF-AD34-296B-B2EA-112A459C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 </a:t>
            </a:r>
            <a:r>
              <a:rPr lang="en-US" sz="2400" dirty="0"/>
              <a:t>Frequencies of Relations in Example Episode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DBB4311-929B-D82B-2584-EE5FDD52B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1688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125A65D-D157-EBA5-ABEB-A5BA2D31F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825" y="2107576"/>
            <a:ext cx="75617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889AFC4-5C59-DF73-3902-8D7F96222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5" y="2005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FE9FF70-9BA0-4EB9-8125-5FFD4059B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730436"/>
              </p:ext>
            </p:extLst>
          </p:nvPr>
        </p:nvGraphicFramePr>
        <p:xfrm>
          <a:off x="1451579" y="2101796"/>
          <a:ext cx="2984161" cy="3463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322">
                  <a:extLst>
                    <a:ext uri="{9D8B030D-6E8A-4147-A177-3AD203B41FA5}">
                      <a16:colId xmlns:a16="http://schemas.microsoft.com/office/drawing/2014/main" val="4106809068"/>
                    </a:ext>
                  </a:extLst>
                </a:gridCol>
                <a:gridCol w="600839">
                  <a:extLst>
                    <a:ext uri="{9D8B030D-6E8A-4147-A177-3AD203B41FA5}">
                      <a16:colId xmlns:a16="http://schemas.microsoft.com/office/drawing/2014/main" val="155194873"/>
                    </a:ext>
                  </a:extLst>
                </a:gridCol>
              </a:tblGrid>
              <a:tr h="389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Relation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62181"/>
                  </a:ext>
                </a:extLst>
              </a:tr>
              <a:tr h="362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59928"/>
                  </a:ext>
                </a:extLst>
              </a:tr>
              <a:tr h="362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Continuation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07590"/>
                  </a:ext>
                </a:extLst>
              </a:tr>
              <a:tr h="362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Acknowledgment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39398"/>
                  </a:ext>
                </a:extLst>
              </a:tr>
              <a:tr h="6053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Question-Answer Pair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462808"/>
                  </a:ext>
                </a:extLst>
              </a:tr>
              <a:tr h="362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Elaboration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6240"/>
                  </a:ext>
                </a:extLst>
              </a:tr>
              <a:tr h="6053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Clarification Question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22038"/>
                  </a:ext>
                </a:extLst>
              </a:tr>
              <a:tr h="362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Background</a:t>
                      </a:r>
                      <a:endParaRPr lang="en-US" sz="18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62252"/>
                  </a:ext>
                </a:extLst>
              </a:tr>
            </a:tbl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85F792D3-75A9-BAC2-79E0-749638C96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246652"/>
              </p:ext>
            </p:extLst>
          </p:nvPr>
        </p:nvGraphicFramePr>
        <p:xfrm>
          <a:off x="5013300" y="2108092"/>
          <a:ext cx="2767035" cy="3463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4043">
                  <a:extLst>
                    <a:ext uri="{9D8B030D-6E8A-4147-A177-3AD203B41FA5}">
                      <a16:colId xmlns:a16="http://schemas.microsoft.com/office/drawing/2014/main" val="101502828"/>
                    </a:ext>
                  </a:extLst>
                </a:gridCol>
                <a:gridCol w="632992">
                  <a:extLst>
                    <a:ext uri="{9D8B030D-6E8A-4147-A177-3AD203B41FA5}">
                      <a16:colId xmlns:a16="http://schemas.microsoft.com/office/drawing/2014/main" val="1077212687"/>
                    </a:ext>
                  </a:extLst>
                </a:gridCol>
              </a:tblGrid>
              <a:tr h="411369">
                <a:tc>
                  <a:txBody>
                    <a:bodyPr/>
                    <a:lstStyle/>
                    <a:p>
                      <a:r>
                        <a:rPr lang="en-US" dirty="0"/>
                        <a:t>Contrast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849557"/>
                  </a:ext>
                </a:extLst>
              </a:tr>
              <a:tr h="431566"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559075"/>
                  </a:ext>
                </a:extLst>
              </a:tr>
              <a:tr h="431566">
                <a:tc>
                  <a:txBody>
                    <a:bodyPr/>
                    <a:lstStyle/>
                    <a:p>
                      <a:r>
                        <a:rPr lang="en-US" dirty="0"/>
                        <a:t>Q-</a:t>
                      </a:r>
                      <a:r>
                        <a:rPr lang="en-US" dirty="0" err="1"/>
                        <a:t>Elab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54159"/>
                  </a:ext>
                </a:extLst>
              </a:tr>
              <a:tr h="431566">
                <a:tc>
                  <a:txBody>
                    <a:bodyPr/>
                    <a:lstStyle/>
                    <a:p>
                      <a:r>
                        <a:rPr lang="en-US" dirty="0"/>
                        <a:t>Repetition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855796"/>
                  </a:ext>
                </a:extLst>
              </a:tr>
              <a:tr h="465190">
                <a:tc>
                  <a:txBody>
                    <a:bodyPr/>
                    <a:lstStyle/>
                    <a:p>
                      <a:r>
                        <a:rPr lang="en-US" dirty="0"/>
                        <a:t>Present Narration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85522"/>
                  </a:ext>
                </a:extLst>
              </a:tr>
              <a:tr h="431566">
                <a:tc>
                  <a:txBody>
                    <a:bodyPr/>
                    <a:lstStyle/>
                    <a:p>
                      <a:r>
                        <a:rPr lang="en-US" dirty="0"/>
                        <a:t>Parallel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8099"/>
                  </a:ext>
                </a:extLst>
              </a:tr>
              <a:tr h="431566">
                <a:tc>
                  <a:txBody>
                    <a:bodyPr/>
                    <a:lstStyle/>
                    <a:p>
                      <a:r>
                        <a:rPr lang="en-US" dirty="0"/>
                        <a:t>Alternation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9662"/>
                  </a:ext>
                </a:extLst>
              </a:tr>
              <a:tr h="429101">
                <a:tc>
                  <a:txBody>
                    <a:bodyPr/>
                    <a:lstStyle/>
                    <a:p>
                      <a:r>
                        <a:rPr lang="en-US" dirty="0"/>
                        <a:t>Rhetorical 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666623"/>
                  </a:ext>
                </a:extLst>
              </a:tr>
            </a:tbl>
          </a:graphicData>
        </a:graphic>
      </p:graphicFrame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56099D41-4DBF-2F14-B044-AD71711773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505090"/>
              </p:ext>
            </p:extLst>
          </p:nvPr>
        </p:nvGraphicFramePr>
        <p:xfrm>
          <a:off x="8858908" y="2101796"/>
          <a:ext cx="2767035" cy="300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763">
                  <a:extLst>
                    <a:ext uri="{9D8B030D-6E8A-4147-A177-3AD203B41FA5}">
                      <a16:colId xmlns:a16="http://schemas.microsoft.com/office/drawing/2014/main" val="108245113"/>
                    </a:ext>
                  </a:extLst>
                </a:gridCol>
                <a:gridCol w="547272">
                  <a:extLst>
                    <a:ext uri="{9D8B030D-6E8A-4147-A177-3AD203B41FA5}">
                      <a16:colId xmlns:a16="http://schemas.microsoft.com/office/drawing/2014/main" val="2648001020"/>
                    </a:ext>
                  </a:extLst>
                </a:gridCol>
              </a:tblGrid>
              <a:tr h="400365">
                <a:tc>
                  <a:txBody>
                    <a:bodyPr/>
                    <a:lstStyle/>
                    <a:p>
                      <a:r>
                        <a:rPr lang="en-US" dirty="0"/>
                        <a:t>Narrate-</a:t>
                      </a:r>
                      <a:r>
                        <a:rPr lang="en-US" dirty="0" err="1"/>
                        <a:t>Elab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34835"/>
                  </a:ext>
                </a:extLst>
              </a:tr>
              <a:tr h="400365">
                <a:tc>
                  <a:txBody>
                    <a:bodyPr/>
                    <a:lstStyle/>
                    <a:p>
                      <a:r>
                        <a:rPr lang="en-US" dirty="0"/>
                        <a:t>Conditional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803788"/>
                  </a:ext>
                </a:extLst>
              </a:tr>
              <a:tr h="700639">
                <a:tc>
                  <a:txBody>
                    <a:bodyPr/>
                    <a:lstStyle/>
                    <a:p>
                      <a:r>
                        <a:rPr lang="en-US" dirty="0"/>
                        <a:t>Recount Narration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05820"/>
                  </a:ext>
                </a:extLst>
              </a:tr>
              <a:tr h="400365">
                <a:tc>
                  <a:txBody>
                    <a:bodyPr/>
                    <a:lstStyle/>
                    <a:p>
                      <a:r>
                        <a:rPr lang="en-US" dirty="0"/>
                        <a:t>Correction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741947"/>
                  </a:ext>
                </a:extLst>
              </a:tr>
              <a:tr h="400365">
                <a:tc>
                  <a:txBody>
                    <a:bodyPr/>
                    <a:lstStyle/>
                    <a:p>
                      <a:r>
                        <a:rPr lang="en-US" dirty="0"/>
                        <a:t>Interruption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776315"/>
                  </a:ext>
                </a:extLst>
              </a:tr>
              <a:tr h="700639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82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81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" name="Picture 11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3" name="Straight Connector 13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A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0882A94D-1B2C-0125-8278-F45642CEB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4758" y="699450"/>
            <a:ext cx="9442484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B267F9-255A-8D80-B7DB-2ADFD39DE82E}"/>
              </a:ext>
            </a:extLst>
          </p:cNvPr>
          <p:cNvSpPr txBox="1"/>
          <p:nvPr/>
        </p:nvSpPr>
        <p:spPr>
          <a:xfrm>
            <a:off x="5269352" y="6057669"/>
            <a:ext cx="4456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Relation Type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92A971-13FB-80DB-A000-BE25B2BD7575}"/>
              </a:ext>
            </a:extLst>
          </p:cNvPr>
          <p:cNvSpPr txBox="1"/>
          <p:nvPr/>
        </p:nvSpPr>
        <p:spPr>
          <a:xfrm rot="16200000">
            <a:off x="-559534" y="2780601"/>
            <a:ext cx="3233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Number of occurrences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7463A6-DBC9-DADD-799D-E38E4DBA5A1A}"/>
              </a:ext>
            </a:extLst>
          </p:cNvPr>
          <p:cNvSpPr txBox="1"/>
          <p:nvPr/>
        </p:nvSpPr>
        <p:spPr>
          <a:xfrm>
            <a:off x="1531917" y="6406119"/>
            <a:ext cx="6567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Relations are labelled from 1 (“comment”) to 21 (“interruption”)</a:t>
            </a:r>
          </a:p>
        </p:txBody>
      </p:sp>
    </p:spTree>
    <p:extLst>
      <p:ext uri="{BB962C8B-B14F-4D97-AF65-F5344CB8AC3E}">
        <p14:creationId xmlns:p14="http://schemas.microsoft.com/office/powerpoint/2010/main" val="330515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0" name="Rectangle 282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Rectangle 284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614CA3-7220-BBF2-7342-9DC1C7DD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n-US"/>
              <a:t>Analysis:</a:t>
            </a:r>
          </a:p>
        </p:txBody>
      </p:sp>
      <p:cxnSp>
        <p:nvCxnSpPr>
          <p:cNvPr id="294" name="Straight Connector 286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9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91" name="Picture 290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Content Placeholder 2">
            <a:extLst>
              <a:ext uri="{FF2B5EF4-FFF2-40B4-BE49-F238E27FC236}">
                <a16:creationId xmlns:a16="http://schemas.microsoft.com/office/drawing/2014/main" id="{AF8000DC-7EA6-812E-DED5-DC16A8713D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434559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8711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95263-0568-E6EF-78B9-711295F3A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Future Work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4D543085-AC89-FC04-9849-9E9F130014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516301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0132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7">
            <a:extLst>
              <a:ext uri="{FF2B5EF4-FFF2-40B4-BE49-F238E27FC236}">
                <a16:creationId xmlns:a16="http://schemas.microsoft.com/office/drawing/2014/main" id="{7BEFDA1A-2A01-4C29-A5D0-AE6F050D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Colourful paper stripes">
            <a:extLst>
              <a:ext uri="{FF2B5EF4-FFF2-40B4-BE49-F238E27FC236}">
                <a16:creationId xmlns:a16="http://schemas.microsoft.com/office/drawing/2014/main" id="{ACB0CB5B-0638-D6BE-7F50-B62A177495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t="15728" r="-1" b="-1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7FD20E5-30AF-47B9-9256-2E8E904CB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F7E4FC1-7F18-C4B9-1E12-9D696604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1500" b="1"/>
              <a:t>Acknowledgements/References</a:t>
            </a:r>
            <a:br>
              <a:rPr lang="en-US" sz="1500"/>
            </a:br>
            <a:br>
              <a:rPr lang="en-US" sz="1500"/>
            </a:br>
            <a:br>
              <a:rPr lang="en-US" sz="1500"/>
            </a:br>
            <a:endParaRPr lang="en-US" sz="150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79D3810-B86F-4009-84EC-DE0FEABD6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C33612A4-0B77-4479-B2AA-F17859955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78A367A-3E83-4B48-A0F7-43FBE333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Content Placeholder 2">
            <a:extLst>
              <a:ext uri="{FF2B5EF4-FFF2-40B4-BE49-F238E27FC236}">
                <a16:creationId xmlns:a16="http://schemas.microsoft.com/office/drawing/2014/main" id="{DCDC8B77-1DDB-5F6C-86F7-4058B08D9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172545"/>
              </p:ext>
            </p:extLst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4250712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{F2B3C02C-C092-E14E-97DE-147FFF2329A3}tf10001119</Template>
  <TotalTime>518</TotalTime>
  <Words>976</Words>
  <Application>Microsoft Macintosh PowerPoint</Application>
  <PresentationFormat>Widescreen</PresentationFormat>
  <Paragraphs>103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Discourse Relation Parsing</vt:lpstr>
      <vt:lpstr>Introduction:</vt:lpstr>
      <vt:lpstr>Method:</vt:lpstr>
      <vt:lpstr> Incoming relations  </vt:lpstr>
      <vt:lpstr>Example:</vt:lpstr>
      <vt:lpstr>Inception</vt:lpstr>
      <vt:lpstr>RESULTS:  Frequencies of Relations in Example Episode</vt:lpstr>
      <vt:lpstr>PowerPoint Presentation</vt:lpstr>
      <vt:lpstr>Analysis:</vt:lpstr>
      <vt:lpstr>Future Work</vt:lpstr>
      <vt:lpstr>Acknowledgements/References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Discourse Relation Parsing</dc:title>
  <dc:creator>Duaa Tariq</dc:creator>
  <cp:lastModifiedBy>Duaa Tariq</cp:lastModifiedBy>
  <cp:revision>1</cp:revision>
  <dcterms:created xsi:type="dcterms:W3CDTF">2022-07-28T05:38:57Z</dcterms:created>
  <dcterms:modified xsi:type="dcterms:W3CDTF">2022-08-01T20:06:31Z</dcterms:modified>
</cp:coreProperties>
</file>